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 id="2147483697"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5143500" type="screen16x9"/>
  <p:notesSz cx="6858000" cy="9144000"/>
  <p:embeddedFontLst>
    <p:embeddedFont>
      <p:font typeface="Manrope" pitchFamily="2" charset="0"/>
      <p:regular r:id="rId31"/>
      <p:bold r:id="rId32"/>
    </p:embeddedFont>
    <p:embeddedFont>
      <p:font typeface="Manrope ExtraBold" pitchFamily="2" charset="0"/>
      <p:bold r:id="rId33"/>
    </p:embeddedFont>
    <p:embeddedFont>
      <p:font typeface="Open Sans" panose="020B0606030504020204" pitchFamily="34" charset="0"/>
      <p:regular r:id="rId34"/>
      <p:bold r:id="rId35"/>
      <p:italic r:id="rId36"/>
      <p:boldItalic r:id="rId37"/>
    </p:embeddedFont>
    <p:embeddedFont>
      <p:font typeface="PT Sans" panose="020B0503020203020204" pitchFamily="34" charset="77"/>
      <p:regular r:id="rId38"/>
      <p:bold r:id="rId39"/>
      <p:italic r:id="rId40"/>
      <p:boldItalic r:id="rId41"/>
    </p:embeddedFont>
    <p:embeddedFont>
      <p:font typeface="Roboto" panose="02000000000000000000" pitchFamily="2" charset="0"/>
      <p:regular r:id="rId42"/>
      <p:bold r:id="rId43"/>
      <p:italic r:id="rId44"/>
      <p:boldItalic r:id="rId45"/>
    </p:embeddedFont>
    <p:embeddedFont>
      <p:font typeface="Roboto Condensed Light" panose="020F0302020204030204" pitchFamily="34" charset="0"/>
      <p:regular r:id="rId46"/>
      <p: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8A1D65-9DE4-4A7E-8B1D-27B07E71A6AC}">
  <a:tblStyle styleId="{768A1D65-9DE4-4A7E-8B1D-27B07E71A6A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51"/>
    <p:restoredTop sz="94650"/>
  </p:normalViewPr>
  <p:slideViewPr>
    <p:cSldViewPr snapToGrid="0">
      <p:cViewPr>
        <p:scale>
          <a:sx n="124" d="100"/>
          <a:sy n="124" d="100"/>
        </p:scale>
        <p:origin x="608" y="7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2e440ae7712_0_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2e440ae7712_0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2e440ae7712_0_1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2e440ae7712_0_1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2e440ae7712_0_12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2e440ae7712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2e440ae7712_0_1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2e440ae7712_0_1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2e440ae7712_0_1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2e440ae7712_0_1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2e440ae7712_0_1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2e440ae7712_0_1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2e440ae7712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2e440ae7712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e4fa8ed7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0" name="Google Shape;920;g2e4fa8ed73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g2e440ae7712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 name="Google Shape;927;g2e440ae7712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g2e440ae7712_0_6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5" name="Google Shape;975;g2e440ae7712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2e440ae7712_0_6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2e440ae7712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e440ae7712_0_1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2e440ae7712_0_1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2e440ae7712_0_1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2e440ae7712_0_1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e440ae7712_0_11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e440ae7712_0_1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2e440ae7712_0_1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2e440ae7712_0_1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2e44d41b050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2e44d41b050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2e44d41b050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2e44d41b050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2e4be17bc8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2e4be17bc8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2e440ae7712_0_7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2e440ae7712_0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2e44d41b050_1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2e44d41b050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211c549c67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211c549c6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e59b0ac7c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2e59b0ac7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e440ae7712_0_1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e440ae7712_0_1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2e440ae7712_0_1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2e440ae7712_0_1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2e440ae7712_0_12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2e440ae7712_0_1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2e440ae7712_0_1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2e440ae7712_0_1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2e440ae7712_0_12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2e440ae7712_0_1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11425" y="1013800"/>
            <a:ext cx="4262400" cy="2481300"/>
          </a:xfrm>
          <a:prstGeom prst="rect">
            <a:avLst/>
          </a:prstGeom>
        </p:spPr>
        <p:txBody>
          <a:bodyPr spcFirstLastPara="1" wrap="square" lIns="91425" tIns="91425" rIns="91425" bIns="91425" anchor="t" anchorCtr="0">
            <a:noAutofit/>
          </a:bodyPr>
          <a:lstStyle>
            <a:lvl1pPr lvl="0" algn="l">
              <a:spcBef>
                <a:spcPts val="0"/>
              </a:spcBef>
              <a:spcAft>
                <a:spcPts val="0"/>
              </a:spcAft>
              <a:buClr>
                <a:srgbClr val="191919"/>
              </a:buClr>
              <a:buSzPts val="5200"/>
              <a:buNone/>
              <a:defRPr sz="43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811425" y="3590225"/>
            <a:ext cx="4021800" cy="475800"/>
          </a:xfrm>
          <a:prstGeom prst="rect">
            <a:avLst/>
          </a:prstGeom>
          <a:solidFill>
            <a:schemeClr val="accent2"/>
          </a:solidFill>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739135" y="380125"/>
            <a:ext cx="2443547" cy="4223976"/>
            <a:chOff x="5219175" y="1288775"/>
            <a:chExt cx="1721050" cy="2975050"/>
          </a:xfrm>
        </p:grpSpPr>
        <p:sp>
          <p:nvSpPr>
            <p:cNvPr id="12" name="Google Shape;12;p2"/>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6" name="Google Shape;16;p2"/>
          <p:cNvCxnSpPr/>
          <p:nvPr/>
        </p:nvCxnSpPr>
        <p:spPr>
          <a:xfrm>
            <a:off x="362400" y="4605525"/>
            <a:ext cx="8419200" cy="0"/>
          </a:xfrm>
          <a:prstGeom prst="straightConnector1">
            <a:avLst/>
          </a:prstGeom>
          <a:noFill/>
          <a:ln w="19050" cap="rnd" cmpd="sng">
            <a:solidFill>
              <a:schemeClr val="dk2"/>
            </a:solidFill>
            <a:prstDash val="solid"/>
            <a:round/>
            <a:headEnd type="none" w="med" len="med"/>
            <a:tailEnd type="none" w="med" len="med"/>
          </a:ln>
        </p:spPr>
      </p:cxnSp>
      <p:grpSp>
        <p:nvGrpSpPr>
          <p:cNvPr id="17" name="Google Shape;17;p2"/>
          <p:cNvGrpSpPr/>
          <p:nvPr/>
        </p:nvGrpSpPr>
        <p:grpSpPr>
          <a:xfrm>
            <a:off x="8512600" y="1951725"/>
            <a:ext cx="1721050" cy="2975050"/>
            <a:chOff x="5219175" y="1288775"/>
            <a:chExt cx="1721050" cy="2975050"/>
          </a:xfrm>
        </p:grpSpPr>
        <p:sp>
          <p:nvSpPr>
            <p:cNvPr id="18" name="Google Shape;18;p2"/>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2"/>
          <p:cNvSpPr/>
          <p:nvPr/>
        </p:nvSpPr>
        <p:spPr>
          <a:xfrm>
            <a:off x="6150550" y="-65437"/>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512600" y="173754"/>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728850" y="4960385"/>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179175" y="4777562"/>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738329" y="-554741"/>
            <a:ext cx="687143" cy="68708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006650" y="50105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1"/>
        <p:cNvGrpSpPr/>
        <p:nvPr/>
      </p:nvGrpSpPr>
      <p:grpSpPr>
        <a:xfrm>
          <a:off x="0" y="0"/>
          <a:ext cx="0" cy="0"/>
          <a:chOff x="0" y="0"/>
          <a:chExt cx="0" cy="0"/>
        </a:xfrm>
      </p:grpSpPr>
      <p:sp>
        <p:nvSpPr>
          <p:cNvPr id="102" name="Google Shape;102;p11"/>
          <p:cNvSpPr txBox="1">
            <a:spLocks noGrp="1"/>
          </p:cNvSpPr>
          <p:nvPr>
            <p:ph type="title" hasCustomPrompt="1"/>
          </p:nvPr>
        </p:nvSpPr>
        <p:spPr>
          <a:xfrm>
            <a:off x="1620450" y="1453225"/>
            <a:ext cx="5839500" cy="174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03" name="Google Shape;103;p11"/>
          <p:cNvSpPr txBox="1">
            <a:spLocks noGrp="1"/>
          </p:cNvSpPr>
          <p:nvPr>
            <p:ph type="subTitle" idx="1"/>
          </p:nvPr>
        </p:nvSpPr>
        <p:spPr>
          <a:xfrm>
            <a:off x="1620450" y="3193175"/>
            <a:ext cx="5839500" cy="4971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104" name="Google Shape;104;p11"/>
          <p:cNvGrpSpPr/>
          <p:nvPr/>
        </p:nvGrpSpPr>
        <p:grpSpPr>
          <a:xfrm>
            <a:off x="-739135" y="380125"/>
            <a:ext cx="2443547" cy="4223976"/>
            <a:chOff x="5219175" y="1288775"/>
            <a:chExt cx="1721050" cy="2975050"/>
          </a:xfrm>
        </p:grpSpPr>
        <p:sp>
          <p:nvSpPr>
            <p:cNvPr id="105" name="Google Shape;105;p11"/>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1"/>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1"/>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 name="Google Shape;109;p11"/>
          <p:cNvCxnSpPr/>
          <p:nvPr/>
        </p:nvCxnSpPr>
        <p:spPr>
          <a:xfrm>
            <a:off x="362400" y="4605525"/>
            <a:ext cx="8419200" cy="0"/>
          </a:xfrm>
          <a:prstGeom prst="straightConnector1">
            <a:avLst/>
          </a:prstGeom>
          <a:noFill/>
          <a:ln w="19050" cap="rnd" cmpd="sng">
            <a:solidFill>
              <a:schemeClr val="dk2"/>
            </a:solidFill>
            <a:prstDash val="solid"/>
            <a:round/>
            <a:headEnd type="none" w="med" len="med"/>
            <a:tailEnd type="none" w="med" len="med"/>
          </a:ln>
        </p:spPr>
      </p:cxnSp>
      <p:grpSp>
        <p:nvGrpSpPr>
          <p:cNvPr id="110" name="Google Shape;110;p11"/>
          <p:cNvGrpSpPr/>
          <p:nvPr/>
        </p:nvGrpSpPr>
        <p:grpSpPr>
          <a:xfrm>
            <a:off x="8512600" y="1951725"/>
            <a:ext cx="1721050" cy="2975050"/>
            <a:chOff x="5219175" y="1288775"/>
            <a:chExt cx="1721050" cy="2975050"/>
          </a:xfrm>
        </p:grpSpPr>
        <p:sp>
          <p:nvSpPr>
            <p:cNvPr id="111" name="Google Shape;111;p11"/>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1"/>
          <p:cNvSpPr/>
          <p:nvPr/>
        </p:nvSpPr>
        <p:spPr>
          <a:xfrm>
            <a:off x="6039475" y="-281900"/>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a:off x="1532425" y="-217365"/>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8512600" y="173754"/>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3490429" y="250934"/>
            <a:ext cx="687143" cy="68708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a:off x="5006650" y="50105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a:off x="2119100" y="4926779"/>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22"/>
        <p:cNvGrpSpPr/>
        <p:nvPr/>
      </p:nvGrpSpPr>
      <p:grpSpPr>
        <a:xfrm>
          <a:off x="0" y="0"/>
          <a:ext cx="0" cy="0"/>
          <a:chOff x="0" y="0"/>
          <a:chExt cx="0" cy="0"/>
        </a:xfrm>
      </p:grpSpPr>
      <p:grpSp>
        <p:nvGrpSpPr>
          <p:cNvPr id="123" name="Google Shape;123;p13"/>
          <p:cNvGrpSpPr/>
          <p:nvPr/>
        </p:nvGrpSpPr>
        <p:grpSpPr>
          <a:xfrm flipH="1">
            <a:off x="-1236871" y="445014"/>
            <a:ext cx="2735093" cy="4727949"/>
            <a:chOff x="5219175" y="1288775"/>
            <a:chExt cx="1721050" cy="2975050"/>
          </a:xfrm>
        </p:grpSpPr>
        <p:sp>
          <p:nvSpPr>
            <p:cNvPr id="124" name="Google Shape;124;p13"/>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3"/>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13"/>
          <p:cNvSpPr/>
          <p:nvPr/>
        </p:nvSpPr>
        <p:spPr>
          <a:xfrm>
            <a:off x="5797350" y="-363962"/>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3"/>
          <p:cNvSpPr/>
          <p:nvPr/>
        </p:nvSpPr>
        <p:spPr>
          <a:xfrm>
            <a:off x="8512600" y="173754"/>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3"/>
          <p:cNvSpPr/>
          <p:nvPr/>
        </p:nvSpPr>
        <p:spPr>
          <a:xfrm>
            <a:off x="2276475" y="4714604"/>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3"/>
          <p:cNvSpPr/>
          <p:nvPr/>
        </p:nvSpPr>
        <p:spPr>
          <a:xfrm>
            <a:off x="5630225" y="4985863"/>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3"/>
          <p:cNvSpPr/>
          <p:nvPr/>
        </p:nvSpPr>
        <p:spPr>
          <a:xfrm>
            <a:off x="2100975" y="-482259"/>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13"/>
          <p:cNvGrpSpPr/>
          <p:nvPr/>
        </p:nvGrpSpPr>
        <p:grpSpPr>
          <a:xfrm flipH="1">
            <a:off x="8370410" y="1951783"/>
            <a:ext cx="1863553" cy="3221384"/>
            <a:chOff x="5219175" y="1288775"/>
            <a:chExt cx="1721050" cy="2975050"/>
          </a:xfrm>
        </p:grpSpPr>
        <p:sp>
          <p:nvSpPr>
            <p:cNvPr id="134" name="Google Shape;134;p13"/>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3"/>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3"/>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3"/>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13"/>
          <p:cNvSpPr txBox="1">
            <a:spLocks noGrp="1"/>
          </p:cNvSpPr>
          <p:nvPr>
            <p:ph type="title"/>
          </p:nvPr>
        </p:nvSpPr>
        <p:spPr>
          <a:xfrm>
            <a:off x="720000" y="1858575"/>
            <a:ext cx="24507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39" name="Google Shape;139;p13"/>
          <p:cNvSpPr txBox="1">
            <a:spLocks noGrp="1"/>
          </p:cNvSpPr>
          <p:nvPr>
            <p:ph type="title" idx="2" hasCustomPrompt="1"/>
          </p:nvPr>
        </p:nvSpPr>
        <p:spPr>
          <a:xfrm>
            <a:off x="1498350" y="1286900"/>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40" name="Google Shape;140;p13"/>
          <p:cNvSpPr txBox="1">
            <a:spLocks noGrp="1"/>
          </p:cNvSpPr>
          <p:nvPr>
            <p:ph type="subTitle" idx="1"/>
          </p:nvPr>
        </p:nvSpPr>
        <p:spPr>
          <a:xfrm>
            <a:off x="720000" y="2194275"/>
            <a:ext cx="24507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2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1" name="Google Shape;141;p13"/>
          <p:cNvSpPr txBox="1">
            <a:spLocks noGrp="1"/>
          </p:cNvSpPr>
          <p:nvPr>
            <p:ph type="title" idx="3"/>
          </p:nvPr>
        </p:nvSpPr>
        <p:spPr>
          <a:xfrm>
            <a:off x="3346650" y="1858575"/>
            <a:ext cx="24507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2" name="Google Shape;142;p13"/>
          <p:cNvSpPr txBox="1">
            <a:spLocks noGrp="1"/>
          </p:cNvSpPr>
          <p:nvPr>
            <p:ph type="title" idx="4" hasCustomPrompt="1"/>
          </p:nvPr>
        </p:nvSpPr>
        <p:spPr>
          <a:xfrm>
            <a:off x="4125000" y="1286900"/>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43" name="Google Shape;143;p13"/>
          <p:cNvSpPr txBox="1">
            <a:spLocks noGrp="1"/>
          </p:cNvSpPr>
          <p:nvPr>
            <p:ph type="subTitle" idx="5"/>
          </p:nvPr>
        </p:nvSpPr>
        <p:spPr>
          <a:xfrm>
            <a:off x="3346650" y="2194275"/>
            <a:ext cx="24507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2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4" name="Google Shape;144;p13"/>
          <p:cNvSpPr txBox="1">
            <a:spLocks noGrp="1"/>
          </p:cNvSpPr>
          <p:nvPr>
            <p:ph type="title" idx="6"/>
          </p:nvPr>
        </p:nvSpPr>
        <p:spPr>
          <a:xfrm>
            <a:off x="5973300" y="1858575"/>
            <a:ext cx="24507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5" name="Google Shape;145;p13"/>
          <p:cNvSpPr txBox="1">
            <a:spLocks noGrp="1"/>
          </p:cNvSpPr>
          <p:nvPr>
            <p:ph type="title" idx="7" hasCustomPrompt="1"/>
          </p:nvPr>
        </p:nvSpPr>
        <p:spPr>
          <a:xfrm>
            <a:off x="6751650" y="1286900"/>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46" name="Google Shape;146;p13"/>
          <p:cNvSpPr txBox="1">
            <a:spLocks noGrp="1"/>
          </p:cNvSpPr>
          <p:nvPr>
            <p:ph type="subTitle" idx="8"/>
          </p:nvPr>
        </p:nvSpPr>
        <p:spPr>
          <a:xfrm>
            <a:off x="5973300" y="2194275"/>
            <a:ext cx="24507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2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7" name="Google Shape;147;p13"/>
          <p:cNvSpPr txBox="1">
            <a:spLocks noGrp="1"/>
          </p:cNvSpPr>
          <p:nvPr>
            <p:ph type="title" idx="9"/>
          </p:nvPr>
        </p:nvSpPr>
        <p:spPr>
          <a:xfrm>
            <a:off x="720000" y="3647975"/>
            <a:ext cx="24507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8" name="Google Shape;148;p13"/>
          <p:cNvSpPr txBox="1">
            <a:spLocks noGrp="1"/>
          </p:cNvSpPr>
          <p:nvPr>
            <p:ph type="title" idx="13" hasCustomPrompt="1"/>
          </p:nvPr>
        </p:nvSpPr>
        <p:spPr>
          <a:xfrm>
            <a:off x="1498350" y="3076525"/>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49" name="Google Shape;149;p13"/>
          <p:cNvSpPr txBox="1">
            <a:spLocks noGrp="1"/>
          </p:cNvSpPr>
          <p:nvPr>
            <p:ph type="subTitle" idx="14"/>
          </p:nvPr>
        </p:nvSpPr>
        <p:spPr>
          <a:xfrm>
            <a:off x="720000" y="3983700"/>
            <a:ext cx="24507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2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0" name="Google Shape;150;p13"/>
          <p:cNvSpPr txBox="1">
            <a:spLocks noGrp="1"/>
          </p:cNvSpPr>
          <p:nvPr>
            <p:ph type="title" idx="15"/>
          </p:nvPr>
        </p:nvSpPr>
        <p:spPr>
          <a:xfrm>
            <a:off x="3346650" y="3647975"/>
            <a:ext cx="24507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1" name="Google Shape;151;p13"/>
          <p:cNvSpPr txBox="1">
            <a:spLocks noGrp="1"/>
          </p:cNvSpPr>
          <p:nvPr>
            <p:ph type="title" idx="16" hasCustomPrompt="1"/>
          </p:nvPr>
        </p:nvSpPr>
        <p:spPr>
          <a:xfrm>
            <a:off x="4125000" y="3076525"/>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52" name="Google Shape;152;p13"/>
          <p:cNvSpPr txBox="1">
            <a:spLocks noGrp="1"/>
          </p:cNvSpPr>
          <p:nvPr>
            <p:ph type="subTitle" idx="17"/>
          </p:nvPr>
        </p:nvSpPr>
        <p:spPr>
          <a:xfrm>
            <a:off x="3346650" y="3983700"/>
            <a:ext cx="24507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2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3" name="Google Shape;153;p13"/>
          <p:cNvSpPr txBox="1">
            <a:spLocks noGrp="1"/>
          </p:cNvSpPr>
          <p:nvPr>
            <p:ph type="title" idx="18"/>
          </p:nvPr>
        </p:nvSpPr>
        <p:spPr>
          <a:xfrm>
            <a:off x="5973300" y="3647975"/>
            <a:ext cx="24507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 name="Google Shape;154;p13"/>
          <p:cNvSpPr txBox="1">
            <a:spLocks noGrp="1"/>
          </p:cNvSpPr>
          <p:nvPr>
            <p:ph type="title" idx="19" hasCustomPrompt="1"/>
          </p:nvPr>
        </p:nvSpPr>
        <p:spPr>
          <a:xfrm>
            <a:off x="6751650" y="3076525"/>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155" name="Google Shape;155;p13"/>
          <p:cNvSpPr txBox="1">
            <a:spLocks noGrp="1"/>
          </p:cNvSpPr>
          <p:nvPr>
            <p:ph type="subTitle" idx="20"/>
          </p:nvPr>
        </p:nvSpPr>
        <p:spPr>
          <a:xfrm>
            <a:off x="5973300" y="3983700"/>
            <a:ext cx="24507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2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56" name="Google Shape;156;p13"/>
          <p:cNvSpPr txBox="1">
            <a:spLocks noGrp="1"/>
          </p:cNvSpPr>
          <p:nvPr>
            <p:ph type="title" idx="21"/>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7"/>
        <p:cNvGrpSpPr/>
        <p:nvPr/>
      </p:nvGrpSpPr>
      <p:grpSpPr>
        <a:xfrm>
          <a:off x="0" y="0"/>
          <a:ext cx="0" cy="0"/>
          <a:chOff x="0" y="0"/>
          <a:chExt cx="0" cy="0"/>
        </a:xfrm>
      </p:grpSpPr>
      <p:sp>
        <p:nvSpPr>
          <p:cNvPr id="158" name="Google Shape;158;p14"/>
          <p:cNvSpPr txBox="1">
            <a:spLocks noGrp="1"/>
          </p:cNvSpPr>
          <p:nvPr>
            <p:ph type="title"/>
          </p:nvPr>
        </p:nvSpPr>
        <p:spPr>
          <a:xfrm>
            <a:off x="2271875" y="2902541"/>
            <a:ext cx="5645700" cy="642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500"/>
              <a:buNone/>
              <a:defRPr sz="2500">
                <a:solidFill>
                  <a:schemeClr val="lt2"/>
                </a:solidFill>
              </a:defRPr>
            </a:lvl1pPr>
            <a:lvl2pPr lvl="1" algn="ctr" rtl="0">
              <a:spcBef>
                <a:spcPts val="0"/>
              </a:spcBef>
              <a:spcAft>
                <a:spcPts val="0"/>
              </a:spcAft>
              <a:buClr>
                <a:schemeClr val="lt2"/>
              </a:buClr>
              <a:buSzPts val="2500"/>
              <a:buNone/>
              <a:defRPr sz="2500">
                <a:solidFill>
                  <a:schemeClr val="lt2"/>
                </a:solidFill>
              </a:defRPr>
            </a:lvl2pPr>
            <a:lvl3pPr lvl="2" algn="ctr" rtl="0">
              <a:spcBef>
                <a:spcPts val="0"/>
              </a:spcBef>
              <a:spcAft>
                <a:spcPts val="0"/>
              </a:spcAft>
              <a:buClr>
                <a:schemeClr val="lt2"/>
              </a:buClr>
              <a:buSzPts val="2500"/>
              <a:buNone/>
              <a:defRPr sz="2500">
                <a:solidFill>
                  <a:schemeClr val="lt2"/>
                </a:solidFill>
              </a:defRPr>
            </a:lvl3pPr>
            <a:lvl4pPr lvl="3" algn="ctr" rtl="0">
              <a:spcBef>
                <a:spcPts val="0"/>
              </a:spcBef>
              <a:spcAft>
                <a:spcPts val="0"/>
              </a:spcAft>
              <a:buClr>
                <a:schemeClr val="lt2"/>
              </a:buClr>
              <a:buSzPts val="2500"/>
              <a:buNone/>
              <a:defRPr sz="2500">
                <a:solidFill>
                  <a:schemeClr val="lt2"/>
                </a:solidFill>
              </a:defRPr>
            </a:lvl4pPr>
            <a:lvl5pPr lvl="4" algn="ctr" rtl="0">
              <a:spcBef>
                <a:spcPts val="0"/>
              </a:spcBef>
              <a:spcAft>
                <a:spcPts val="0"/>
              </a:spcAft>
              <a:buClr>
                <a:schemeClr val="lt2"/>
              </a:buClr>
              <a:buSzPts val="2500"/>
              <a:buNone/>
              <a:defRPr sz="2500">
                <a:solidFill>
                  <a:schemeClr val="lt2"/>
                </a:solidFill>
              </a:defRPr>
            </a:lvl5pPr>
            <a:lvl6pPr lvl="5" algn="ctr" rtl="0">
              <a:spcBef>
                <a:spcPts val="0"/>
              </a:spcBef>
              <a:spcAft>
                <a:spcPts val="0"/>
              </a:spcAft>
              <a:buClr>
                <a:schemeClr val="lt2"/>
              </a:buClr>
              <a:buSzPts val="2500"/>
              <a:buNone/>
              <a:defRPr sz="2500">
                <a:solidFill>
                  <a:schemeClr val="lt2"/>
                </a:solidFill>
              </a:defRPr>
            </a:lvl6pPr>
            <a:lvl7pPr lvl="6" algn="ctr" rtl="0">
              <a:spcBef>
                <a:spcPts val="0"/>
              </a:spcBef>
              <a:spcAft>
                <a:spcPts val="0"/>
              </a:spcAft>
              <a:buClr>
                <a:schemeClr val="lt2"/>
              </a:buClr>
              <a:buSzPts val="2500"/>
              <a:buNone/>
              <a:defRPr sz="2500">
                <a:solidFill>
                  <a:schemeClr val="lt2"/>
                </a:solidFill>
              </a:defRPr>
            </a:lvl7pPr>
            <a:lvl8pPr lvl="7" algn="ctr" rtl="0">
              <a:spcBef>
                <a:spcPts val="0"/>
              </a:spcBef>
              <a:spcAft>
                <a:spcPts val="0"/>
              </a:spcAft>
              <a:buClr>
                <a:schemeClr val="lt2"/>
              </a:buClr>
              <a:buSzPts val="2500"/>
              <a:buNone/>
              <a:defRPr sz="2500">
                <a:solidFill>
                  <a:schemeClr val="lt2"/>
                </a:solidFill>
              </a:defRPr>
            </a:lvl8pPr>
            <a:lvl9pPr lvl="8" algn="ctr" rtl="0">
              <a:spcBef>
                <a:spcPts val="0"/>
              </a:spcBef>
              <a:spcAft>
                <a:spcPts val="0"/>
              </a:spcAft>
              <a:buClr>
                <a:schemeClr val="lt2"/>
              </a:buClr>
              <a:buSzPts val="2500"/>
              <a:buNone/>
              <a:defRPr sz="2500">
                <a:solidFill>
                  <a:schemeClr val="lt2"/>
                </a:solidFill>
              </a:defRPr>
            </a:lvl9pPr>
          </a:lstStyle>
          <a:p>
            <a:endParaRPr/>
          </a:p>
        </p:txBody>
      </p:sp>
      <p:sp>
        <p:nvSpPr>
          <p:cNvPr id="159" name="Google Shape;159;p14"/>
          <p:cNvSpPr txBox="1">
            <a:spLocks noGrp="1"/>
          </p:cNvSpPr>
          <p:nvPr>
            <p:ph type="subTitle" idx="1"/>
          </p:nvPr>
        </p:nvSpPr>
        <p:spPr>
          <a:xfrm>
            <a:off x="2271875" y="1598363"/>
            <a:ext cx="5645700" cy="1304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2"/>
              </a:buClr>
              <a:buSzPts val="2500"/>
              <a:buNone/>
              <a:defRPr sz="2500">
                <a:solidFill>
                  <a:schemeClr val="lt2"/>
                </a:solidFill>
              </a:defRPr>
            </a:lvl1pPr>
            <a:lvl2pPr lvl="1" algn="ctr" rtl="0">
              <a:lnSpc>
                <a:spcPct val="100000"/>
              </a:lnSpc>
              <a:spcBef>
                <a:spcPts val="0"/>
              </a:spcBef>
              <a:spcAft>
                <a:spcPts val="0"/>
              </a:spcAft>
              <a:buClr>
                <a:schemeClr val="lt2"/>
              </a:buClr>
              <a:buSzPts val="2500"/>
              <a:buNone/>
              <a:defRPr sz="2500">
                <a:solidFill>
                  <a:schemeClr val="lt2"/>
                </a:solidFill>
              </a:defRPr>
            </a:lvl2pPr>
            <a:lvl3pPr lvl="2" algn="ctr" rtl="0">
              <a:lnSpc>
                <a:spcPct val="100000"/>
              </a:lnSpc>
              <a:spcBef>
                <a:spcPts val="1600"/>
              </a:spcBef>
              <a:spcAft>
                <a:spcPts val="0"/>
              </a:spcAft>
              <a:buClr>
                <a:schemeClr val="lt2"/>
              </a:buClr>
              <a:buSzPts val="2500"/>
              <a:buNone/>
              <a:defRPr sz="2500">
                <a:solidFill>
                  <a:schemeClr val="lt2"/>
                </a:solidFill>
              </a:defRPr>
            </a:lvl3pPr>
            <a:lvl4pPr lvl="3" algn="ctr" rtl="0">
              <a:lnSpc>
                <a:spcPct val="100000"/>
              </a:lnSpc>
              <a:spcBef>
                <a:spcPts val="1600"/>
              </a:spcBef>
              <a:spcAft>
                <a:spcPts val="0"/>
              </a:spcAft>
              <a:buClr>
                <a:schemeClr val="lt2"/>
              </a:buClr>
              <a:buSzPts val="2500"/>
              <a:buNone/>
              <a:defRPr sz="2500">
                <a:solidFill>
                  <a:schemeClr val="lt2"/>
                </a:solidFill>
              </a:defRPr>
            </a:lvl4pPr>
            <a:lvl5pPr lvl="4" algn="ctr" rtl="0">
              <a:lnSpc>
                <a:spcPct val="100000"/>
              </a:lnSpc>
              <a:spcBef>
                <a:spcPts val="1600"/>
              </a:spcBef>
              <a:spcAft>
                <a:spcPts val="0"/>
              </a:spcAft>
              <a:buClr>
                <a:schemeClr val="lt2"/>
              </a:buClr>
              <a:buSzPts val="2500"/>
              <a:buNone/>
              <a:defRPr sz="2500">
                <a:solidFill>
                  <a:schemeClr val="lt2"/>
                </a:solidFill>
              </a:defRPr>
            </a:lvl5pPr>
            <a:lvl6pPr lvl="5" algn="ctr" rtl="0">
              <a:lnSpc>
                <a:spcPct val="100000"/>
              </a:lnSpc>
              <a:spcBef>
                <a:spcPts val="1600"/>
              </a:spcBef>
              <a:spcAft>
                <a:spcPts val="0"/>
              </a:spcAft>
              <a:buClr>
                <a:schemeClr val="lt2"/>
              </a:buClr>
              <a:buSzPts val="2500"/>
              <a:buNone/>
              <a:defRPr sz="2500">
                <a:solidFill>
                  <a:schemeClr val="lt2"/>
                </a:solidFill>
              </a:defRPr>
            </a:lvl6pPr>
            <a:lvl7pPr lvl="6" algn="ctr" rtl="0">
              <a:lnSpc>
                <a:spcPct val="100000"/>
              </a:lnSpc>
              <a:spcBef>
                <a:spcPts val="1600"/>
              </a:spcBef>
              <a:spcAft>
                <a:spcPts val="0"/>
              </a:spcAft>
              <a:buClr>
                <a:schemeClr val="lt2"/>
              </a:buClr>
              <a:buSzPts val="2500"/>
              <a:buNone/>
              <a:defRPr sz="2500">
                <a:solidFill>
                  <a:schemeClr val="lt2"/>
                </a:solidFill>
              </a:defRPr>
            </a:lvl7pPr>
            <a:lvl8pPr lvl="7" algn="ctr" rtl="0">
              <a:lnSpc>
                <a:spcPct val="100000"/>
              </a:lnSpc>
              <a:spcBef>
                <a:spcPts val="1600"/>
              </a:spcBef>
              <a:spcAft>
                <a:spcPts val="0"/>
              </a:spcAft>
              <a:buClr>
                <a:schemeClr val="lt2"/>
              </a:buClr>
              <a:buSzPts val="2500"/>
              <a:buNone/>
              <a:defRPr sz="2500">
                <a:solidFill>
                  <a:schemeClr val="lt2"/>
                </a:solidFill>
              </a:defRPr>
            </a:lvl8pPr>
            <a:lvl9pPr lvl="8" algn="ctr" rtl="0">
              <a:lnSpc>
                <a:spcPct val="100000"/>
              </a:lnSpc>
              <a:spcBef>
                <a:spcPts val="1600"/>
              </a:spcBef>
              <a:spcAft>
                <a:spcPts val="1600"/>
              </a:spcAft>
              <a:buClr>
                <a:schemeClr val="lt2"/>
              </a:buClr>
              <a:buSzPts val="2500"/>
              <a:buNone/>
              <a:defRPr sz="2500">
                <a:solidFill>
                  <a:schemeClr val="lt2"/>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60"/>
        <p:cNvGrpSpPr/>
        <p:nvPr/>
      </p:nvGrpSpPr>
      <p:grpSpPr>
        <a:xfrm>
          <a:off x="0" y="0"/>
          <a:ext cx="0" cy="0"/>
          <a:chOff x="0" y="0"/>
          <a:chExt cx="0" cy="0"/>
        </a:xfrm>
      </p:grpSpPr>
      <p:sp>
        <p:nvSpPr>
          <p:cNvPr id="161" name="Google Shape;161;p15"/>
          <p:cNvSpPr txBox="1">
            <a:spLocks noGrp="1"/>
          </p:cNvSpPr>
          <p:nvPr>
            <p:ph type="title"/>
          </p:nvPr>
        </p:nvSpPr>
        <p:spPr>
          <a:xfrm>
            <a:off x="720000" y="1158800"/>
            <a:ext cx="3954300" cy="1821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 name="Google Shape;162;p15"/>
          <p:cNvSpPr txBox="1">
            <a:spLocks noGrp="1"/>
          </p:cNvSpPr>
          <p:nvPr>
            <p:ph type="subTitle" idx="1"/>
          </p:nvPr>
        </p:nvSpPr>
        <p:spPr>
          <a:xfrm>
            <a:off x="720000" y="2980000"/>
            <a:ext cx="3954300" cy="100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63" name="Google Shape;163;p15"/>
          <p:cNvSpPr>
            <a:spLocks noGrp="1"/>
          </p:cNvSpPr>
          <p:nvPr>
            <p:ph type="pic" idx="2"/>
          </p:nvPr>
        </p:nvSpPr>
        <p:spPr>
          <a:xfrm>
            <a:off x="5091900" y="1142550"/>
            <a:ext cx="3339000" cy="28584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64"/>
        <p:cNvGrpSpPr/>
        <p:nvPr/>
      </p:nvGrpSpPr>
      <p:grpSpPr>
        <a:xfrm>
          <a:off x="0" y="0"/>
          <a:ext cx="0" cy="0"/>
          <a:chOff x="0" y="0"/>
          <a:chExt cx="0" cy="0"/>
        </a:xfrm>
      </p:grpSpPr>
      <p:grpSp>
        <p:nvGrpSpPr>
          <p:cNvPr id="165" name="Google Shape;165;p16"/>
          <p:cNvGrpSpPr/>
          <p:nvPr/>
        </p:nvGrpSpPr>
        <p:grpSpPr>
          <a:xfrm>
            <a:off x="-1071660" y="919525"/>
            <a:ext cx="2443547" cy="4223976"/>
            <a:chOff x="5219175" y="1288775"/>
            <a:chExt cx="1721050" cy="2975050"/>
          </a:xfrm>
        </p:grpSpPr>
        <p:sp>
          <p:nvSpPr>
            <p:cNvPr id="166" name="Google Shape;166;p16"/>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6"/>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6"/>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6"/>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16"/>
          <p:cNvGrpSpPr/>
          <p:nvPr/>
        </p:nvGrpSpPr>
        <p:grpSpPr>
          <a:xfrm>
            <a:off x="8512600" y="1951725"/>
            <a:ext cx="1721050" cy="2975050"/>
            <a:chOff x="5219175" y="1288775"/>
            <a:chExt cx="1721050" cy="2975050"/>
          </a:xfrm>
        </p:grpSpPr>
        <p:sp>
          <p:nvSpPr>
            <p:cNvPr id="171" name="Google Shape;171;p16"/>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6"/>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6"/>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 name="Google Shape;175;p16"/>
          <p:cNvSpPr/>
          <p:nvPr/>
        </p:nvSpPr>
        <p:spPr>
          <a:xfrm>
            <a:off x="6676850" y="4883687"/>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6"/>
          <p:cNvSpPr/>
          <p:nvPr/>
        </p:nvSpPr>
        <p:spPr>
          <a:xfrm>
            <a:off x="2019098" y="-421604"/>
            <a:ext cx="994820" cy="994765"/>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6"/>
          <p:cNvSpPr/>
          <p:nvPr/>
        </p:nvSpPr>
        <p:spPr>
          <a:xfrm>
            <a:off x="1750274" y="4754829"/>
            <a:ext cx="572756" cy="572707"/>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6"/>
          <p:cNvSpPr/>
          <p:nvPr/>
        </p:nvSpPr>
        <p:spPr>
          <a:xfrm>
            <a:off x="8542198" y="109021"/>
            <a:ext cx="994820" cy="994765"/>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6"/>
          <p:cNvSpPr/>
          <p:nvPr/>
        </p:nvSpPr>
        <p:spPr>
          <a:xfrm>
            <a:off x="6309788" y="-245015"/>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6"/>
          <p:cNvSpPr txBox="1">
            <a:spLocks noGrp="1"/>
          </p:cNvSpPr>
          <p:nvPr>
            <p:ph type="title"/>
          </p:nvPr>
        </p:nvSpPr>
        <p:spPr>
          <a:xfrm>
            <a:off x="1600775" y="1642350"/>
            <a:ext cx="2996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1" name="Google Shape;181;p16"/>
          <p:cNvSpPr txBox="1">
            <a:spLocks noGrp="1"/>
          </p:cNvSpPr>
          <p:nvPr>
            <p:ph type="subTitle" idx="1"/>
          </p:nvPr>
        </p:nvSpPr>
        <p:spPr>
          <a:xfrm>
            <a:off x="1600775" y="2215050"/>
            <a:ext cx="2996700" cy="1304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CUSTOM_10_1">
    <p:spTree>
      <p:nvGrpSpPr>
        <p:cNvPr id="1" name="Shape 182"/>
        <p:cNvGrpSpPr/>
        <p:nvPr/>
      </p:nvGrpSpPr>
      <p:grpSpPr>
        <a:xfrm>
          <a:off x="0" y="0"/>
          <a:ext cx="0" cy="0"/>
          <a:chOff x="0" y="0"/>
          <a:chExt cx="0" cy="0"/>
        </a:xfrm>
      </p:grpSpPr>
      <p:sp>
        <p:nvSpPr>
          <p:cNvPr id="183" name="Google Shape;183;p17"/>
          <p:cNvSpPr txBox="1">
            <a:spLocks noGrp="1"/>
          </p:cNvSpPr>
          <p:nvPr>
            <p:ph type="body" idx="1"/>
          </p:nvPr>
        </p:nvSpPr>
        <p:spPr>
          <a:xfrm>
            <a:off x="713100" y="2202482"/>
            <a:ext cx="3678300" cy="2401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250"/>
            </a:lvl1pPr>
            <a:lvl2pPr marL="914400" lvl="1" indent="-304800" rtl="0">
              <a:lnSpc>
                <a:spcPct val="115000"/>
              </a:lnSpc>
              <a:spcBef>
                <a:spcPts val="0"/>
              </a:spcBef>
              <a:spcAft>
                <a:spcPts val="0"/>
              </a:spcAft>
              <a:buSzPts val="1200"/>
              <a:buFont typeface="Roboto Condensed Light"/>
              <a:buChar char="○"/>
              <a:defRPr/>
            </a:lvl2pPr>
            <a:lvl3pPr marL="1371600" lvl="2" indent="-304800" rtl="0">
              <a:lnSpc>
                <a:spcPct val="115000"/>
              </a:lnSpc>
              <a:spcBef>
                <a:spcPts val="1600"/>
              </a:spcBef>
              <a:spcAft>
                <a:spcPts val="0"/>
              </a:spcAft>
              <a:buSzPts val="1200"/>
              <a:buFont typeface="Roboto Condensed Light"/>
              <a:buChar char="■"/>
              <a:defRPr/>
            </a:lvl3pPr>
            <a:lvl4pPr marL="1828800" lvl="3" indent="-304800" rtl="0">
              <a:lnSpc>
                <a:spcPct val="115000"/>
              </a:lnSpc>
              <a:spcBef>
                <a:spcPts val="1600"/>
              </a:spcBef>
              <a:spcAft>
                <a:spcPts val="0"/>
              </a:spcAft>
              <a:buSzPts val="1200"/>
              <a:buFont typeface="Roboto Condensed Light"/>
              <a:buChar char="●"/>
              <a:defRPr/>
            </a:lvl4pPr>
            <a:lvl5pPr marL="2286000" lvl="4" indent="-304800" rtl="0">
              <a:lnSpc>
                <a:spcPct val="115000"/>
              </a:lnSpc>
              <a:spcBef>
                <a:spcPts val="1600"/>
              </a:spcBef>
              <a:spcAft>
                <a:spcPts val="0"/>
              </a:spcAft>
              <a:buSzPts val="1200"/>
              <a:buFont typeface="Roboto Condensed Light"/>
              <a:buChar char="○"/>
              <a:defRPr/>
            </a:lvl5pPr>
            <a:lvl6pPr marL="2743200" lvl="5" indent="-304800" rtl="0">
              <a:lnSpc>
                <a:spcPct val="115000"/>
              </a:lnSpc>
              <a:spcBef>
                <a:spcPts val="1600"/>
              </a:spcBef>
              <a:spcAft>
                <a:spcPts val="0"/>
              </a:spcAft>
              <a:buSzPts val="1200"/>
              <a:buFont typeface="Roboto Condensed Light"/>
              <a:buChar char="■"/>
              <a:defRPr/>
            </a:lvl6pPr>
            <a:lvl7pPr marL="3200400" lvl="6" indent="-304800" rtl="0">
              <a:lnSpc>
                <a:spcPct val="115000"/>
              </a:lnSpc>
              <a:spcBef>
                <a:spcPts val="1600"/>
              </a:spcBef>
              <a:spcAft>
                <a:spcPts val="0"/>
              </a:spcAft>
              <a:buSzPts val="1200"/>
              <a:buFont typeface="Roboto Condensed Light"/>
              <a:buChar char="●"/>
              <a:defRPr/>
            </a:lvl7pPr>
            <a:lvl8pPr marL="3657600" lvl="7" indent="-304800" rtl="0">
              <a:lnSpc>
                <a:spcPct val="115000"/>
              </a:lnSpc>
              <a:spcBef>
                <a:spcPts val="1600"/>
              </a:spcBef>
              <a:spcAft>
                <a:spcPts val="0"/>
              </a:spcAft>
              <a:buSzPts val="1200"/>
              <a:buFont typeface="Roboto Condensed Light"/>
              <a:buChar char="○"/>
              <a:defRPr/>
            </a:lvl8pPr>
            <a:lvl9pPr marL="4114800" lvl="8" indent="-304800" rtl="0">
              <a:lnSpc>
                <a:spcPct val="115000"/>
              </a:lnSpc>
              <a:spcBef>
                <a:spcPts val="1600"/>
              </a:spcBef>
              <a:spcAft>
                <a:spcPts val="1600"/>
              </a:spcAft>
              <a:buSzPts val="1200"/>
              <a:buFont typeface="Roboto Condensed Light"/>
              <a:buChar char="■"/>
              <a:defRPr/>
            </a:lvl9pPr>
          </a:lstStyle>
          <a:p>
            <a:endParaRPr/>
          </a:p>
        </p:txBody>
      </p:sp>
      <p:sp>
        <p:nvSpPr>
          <p:cNvPr id="184" name="Google Shape;184;p17"/>
          <p:cNvSpPr txBox="1">
            <a:spLocks noGrp="1"/>
          </p:cNvSpPr>
          <p:nvPr>
            <p:ph type="body" idx="2"/>
          </p:nvPr>
        </p:nvSpPr>
        <p:spPr>
          <a:xfrm>
            <a:off x="4752525" y="2202450"/>
            <a:ext cx="3678300" cy="2401500"/>
          </a:xfrm>
          <a:prstGeom prst="rect">
            <a:avLst/>
          </a:prstGeom>
        </p:spPr>
        <p:txBody>
          <a:bodyPr spcFirstLastPara="1" wrap="square" lIns="91425" tIns="91425" rIns="91425" bIns="91425" anchor="t" anchorCtr="0">
            <a:noAutofit/>
          </a:bodyPr>
          <a:lstStyle>
            <a:lvl1pPr marL="457200" lvl="0" indent="-273050" rtl="0">
              <a:lnSpc>
                <a:spcPct val="100000"/>
              </a:lnSpc>
              <a:spcBef>
                <a:spcPts val="0"/>
              </a:spcBef>
              <a:spcAft>
                <a:spcPts val="0"/>
              </a:spcAft>
              <a:buClr>
                <a:schemeClr val="lt2"/>
              </a:buClr>
              <a:buSzPts val="700"/>
              <a:buFont typeface="Manrope ExtraBold"/>
              <a:buChar char="●"/>
              <a:defRPr sz="2000">
                <a:solidFill>
                  <a:schemeClr val="lt2"/>
                </a:solidFill>
                <a:latin typeface="Manrope ExtraBold"/>
                <a:ea typeface="Manrope ExtraBold"/>
                <a:cs typeface="Manrope ExtraBold"/>
                <a:sym typeface="Manrope ExtraBold"/>
              </a:defRPr>
            </a:lvl1pPr>
            <a:lvl2pPr marL="914400" lvl="1" indent="-304800" rtl="0">
              <a:lnSpc>
                <a:spcPct val="115000"/>
              </a:lnSpc>
              <a:spcBef>
                <a:spcPts val="0"/>
              </a:spcBef>
              <a:spcAft>
                <a:spcPts val="0"/>
              </a:spcAft>
              <a:buSzPts val="1200"/>
              <a:buFont typeface="Roboto Condensed Light"/>
              <a:buChar char="○"/>
              <a:defRPr/>
            </a:lvl2pPr>
            <a:lvl3pPr marL="1371600" lvl="2" indent="-304800" rtl="0">
              <a:lnSpc>
                <a:spcPct val="115000"/>
              </a:lnSpc>
              <a:spcBef>
                <a:spcPts val="1600"/>
              </a:spcBef>
              <a:spcAft>
                <a:spcPts val="0"/>
              </a:spcAft>
              <a:buSzPts val="1200"/>
              <a:buFont typeface="Roboto Condensed Light"/>
              <a:buChar char="■"/>
              <a:defRPr/>
            </a:lvl3pPr>
            <a:lvl4pPr marL="1828800" lvl="3" indent="-304800" rtl="0">
              <a:lnSpc>
                <a:spcPct val="115000"/>
              </a:lnSpc>
              <a:spcBef>
                <a:spcPts val="1600"/>
              </a:spcBef>
              <a:spcAft>
                <a:spcPts val="0"/>
              </a:spcAft>
              <a:buSzPts val="1200"/>
              <a:buFont typeface="Roboto Condensed Light"/>
              <a:buChar char="●"/>
              <a:defRPr/>
            </a:lvl4pPr>
            <a:lvl5pPr marL="2286000" lvl="4" indent="-304800" rtl="0">
              <a:lnSpc>
                <a:spcPct val="115000"/>
              </a:lnSpc>
              <a:spcBef>
                <a:spcPts val="1600"/>
              </a:spcBef>
              <a:spcAft>
                <a:spcPts val="0"/>
              </a:spcAft>
              <a:buSzPts val="1200"/>
              <a:buFont typeface="Roboto Condensed Light"/>
              <a:buChar char="○"/>
              <a:defRPr/>
            </a:lvl5pPr>
            <a:lvl6pPr marL="2743200" lvl="5" indent="-304800" rtl="0">
              <a:lnSpc>
                <a:spcPct val="115000"/>
              </a:lnSpc>
              <a:spcBef>
                <a:spcPts val="1600"/>
              </a:spcBef>
              <a:spcAft>
                <a:spcPts val="0"/>
              </a:spcAft>
              <a:buSzPts val="1200"/>
              <a:buFont typeface="Roboto Condensed Light"/>
              <a:buChar char="■"/>
              <a:defRPr/>
            </a:lvl6pPr>
            <a:lvl7pPr marL="3200400" lvl="6" indent="-304800" rtl="0">
              <a:lnSpc>
                <a:spcPct val="115000"/>
              </a:lnSpc>
              <a:spcBef>
                <a:spcPts val="1600"/>
              </a:spcBef>
              <a:spcAft>
                <a:spcPts val="0"/>
              </a:spcAft>
              <a:buSzPts val="1200"/>
              <a:buFont typeface="Roboto Condensed Light"/>
              <a:buChar char="●"/>
              <a:defRPr/>
            </a:lvl7pPr>
            <a:lvl8pPr marL="3657600" lvl="7" indent="-304800" rtl="0">
              <a:lnSpc>
                <a:spcPct val="115000"/>
              </a:lnSpc>
              <a:spcBef>
                <a:spcPts val="1600"/>
              </a:spcBef>
              <a:spcAft>
                <a:spcPts val="0"/>
              </a:spcAft>
              <a:buSzPts val="1200"/>
              <a:buFont typeface="Roboto Condensed Light"/>
              <a:buChar char="○"/>
              <a:defRPr/>
            </a:lvl8pPr>
            <a:lvl9pPr marL="4114800" lvl="8" indent="-304800" rtl="0">
              <a:lnSpc>
                <a:spcPct val="115000"/>
              </a:lnSpc>
              <a:spcBef>
                <a:spcPts val="1600"/>
              </a:spcBef>
              <a:spcAft>
                <a:spcPts val="1600"/>
              </a:spcAft>
              <a:buSzPts val="1200"/>
              <a:buFont typeface="Roboto Condensed Light"/>
              <a:buChar char="■"/>
              <a:defRPr/>
            </a:lvl9pPr>
          </a:lstStyle>
          <a:p>
            <a:endParaRPr/>
          </a:p>
        </p:txBody>
      </p:sp>
      <p:sp>
        <p:nvSpPr>
          <p:cNvPr id="185" name="Google Shape;185;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86" name="Google Shape;186;p17"/>
          <p:cNvGrpSpPr/>
          <p:nvPr/>
        </p:nvGrpSpPr>
        <p:grpSpPr>
          <a:xfrm flipH="1">
            <a:off x="7591078" y="1178600"/>
            <a:ext cx="2443547" cy="4223976"/>
            <a:chOff x="5219175" y="1288775"/>
            <a:chExt cx="1721050" cy="2975050"/>
          </a:xfrm>
        </p:grpSpPr>
        <p:sp>
          <p:nvSpPr>
            <p:cNvPr id="187" name="Google Shape;187;p17"/>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7"/>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7"/>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7"/>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17"/>
          <p:cNvGrpSpPr/>
          <p:nvPr/>
        </p:nvGrpSpPr>
        <p:grpSpPr>
          <a:xfrm flipH="1">
            <a:off x="-881285" y="2427525"/>
            <a:ext cx="1721050" cy="2975050"/>
            <a:chOff x="5219175" y="1288775"/>
            <a:chExt cx="1721050" cy="2975050"/>
          </a:xfrm>
        </p:grpSpPr>
        <p:sp>
          <p:nvSpPr>
            <p:cNvPr id="192" name="Google Shape;192;p17"/>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7"/>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7"/>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17"/>
          <p:cNvSpPr/>
          <p:nvPr/>
        </p:nvSpPr>
        <p:spPr>
          <a:xfrm flipH="1">
            <a:off x="1967320" y="4883687"/>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7"/>
          <p:cNvSpPr/>
          <p:nvPr/>
        </p:nvSpPr>
        <p:spPr>
          <a:xfrm flipH="1">
            <a:off x="6994597" y="-421604"/>
            <a:ext cx="994820" cy="994765"/>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350520" y="-387163"/>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3767247" y="-154200"/>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994594" y="5066522"/>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4267772" y="49547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02"/>
        <p:cNvGrpSpPr/>
        <p:nvPr/>
      </p:nvGrpSpPr>
      <p:grpSpPr>
        <a:xfrm>
          <a:off x="0" y="0"/>
          <a:ext cx="0" cy="0"/>
          <a:chOff x="0" y="0"/>
          <a:chExt cx="0" cy="0"/>
        </a:xfrm>
      </p:grpSpPr>
      <p:grpSp>
        <p:nvGrpSpPr>
          <p:cNvPr id="203" name="Google Shape;203;p18"/>
          <p:cNvGrpSpPr/>
          <p:nvPr/>
        </p:nvGrpSpPr>
        <p:grpSpPr>
          <a:xfrm flipH="1">
            <a:off x="-1492371" y="445014"/>
            <a:ext cx="2735093" cy="4727949"/>
            <a:chOff x="5219175" y="1288775"/>
            <a:chExt cx="1721050" cy="2975050"/>
          </a:xfrm>
        </p:grpSpPr>
        <p:sp>
          <p:nvSpPr>
            <p:cNvPr id="204" name="Google Shape;204;p18"/>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8"/>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8"/>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8"/>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18"/>
          <p:cNvSpPr/>
          <p:nvPr/>
        </p:nvSpPr>
        <p:spPr>
          <a:xfrm>
            <a:off x="2459125" y="4867566"/>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8"/>
          <p:cNvSpPr/>
          <p:nvPr/>
        </p:nvSpPr>
        <p:spPr>
          <a:xfrm>
            <a:off x="7365575" y="4985863"/>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18"/>
          <p:cNvGrpSpPr/>
          <p:nvPr/>
        </p:nvGrpSpPr>
        <p:grpSpPr>
          <a:xfrm flipH="1">
            <a:off x="7901285" y="1951783"/>
            <a:ext cx="1863553" cy="3221384"/>
            <a:chOff x="5219175" y="1288775"/>
            <a:chExt cx="1721050" cy="2975050"/>
          </a:xfrm>
        </p:grpSpPr>
        <p:sp>
          <p:nvSpPr>
            <p:cNvPr id="211" name="Google Shape;211;p18"/>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8"/>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8"/>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18"/>
          <p:cNvSpPr/>
          <p:nvPr/>
        </p:nvSpPr>
        <p:spPr>
          <a:xfrm>
            <a:off x="8746634" y="665047"/>
            <a:ext cx="802526" cy="802457"/>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8"/>
          <p:cNvSpPr/>
          <p:nvPr/>
        </p:nvSpPr>
        <p:spPr>
          <a:xfrm>
            <a:off x="5328775" y="4416350"/>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8"/>
          <p:cNvSpPr/>
          <p:nvPr/>
        </p:nvSpPr>
        <p:spPr>
          <a:xfrm>
            <a:off x="-232599" y="281423"/>
            <a:ext cx="515987" cy="515943"/>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8"/>
          <p:cNvSpPr/>
          <p:nvPr/>
        </p:nvSpPr>
        <p:spPr>
          <a:xfrm>
            <a:off x="631500" y="4532349"/>
            <a:ext cx="611226" cy="611145"/>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8"/>
          <p:cNvSpPr/>
          <p:nvPr/>
        </p:nvSpPr>
        <p:spPr>
          <a:xfrm>
            <a:off x="6432750" y="-560034"/>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8"/>
          <p:cNvSpPr/>
          <p:nvPr/>
        </p:nvSpPr>
        <p:spPr>
          <a:xfrm>
            <a:off x="1989800" y="-220262"/>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2" name="Google Shape;222;p18"/>
          <p:cNvSpPr txBox="1">
            <a:spLocks noGrp="1"/>
          </p:cNvSpPr>
          <p:nvPr>
            <p:ph type="title" idx="2"/>
          </p:nvPr>
        </p:nvSpPr>
        <p:spPr>
          <a:xfrm>
            <a:off x="881588" y="2171775"/>
            <a:ext cx="1999200" cy="484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3" name="Google Shape;223;p18"/>
          <p:cNvSpPr txBox="1">
            <a:spLocks noGrp="1"/>
          </p:cNvSpPr>
          <p:nvPr>
            <p:ph type="subTitle" idx="1"/>
          </p:nvPr>
        </p:nvSpPr>
        <p:spPr>
          <a:xfrm>
            <a:off x="881588" y="2580000"/>
            <a:ext cx="1999200" cy="136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4" name="Google Shape;224;p18"/>
          <p:cNvSpPr txBox="1">
            <a:spLocks noGrp="1"/>
          </p:cNvSpPr>
          <p:nvPr>
            <p:ph type="title" idx="3"/>
          </p:nvPr>
        </p:nvSpPr>
        <p:spPr>
          <a:xfrm>
            <a:off x="3572401" y="2171700"/>
            <a:ext cx="1999200" cy="484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5" name="Google Shape;225;p18"/>
          <p:cNvSpPr txBox="1">
            <a:spLocks noGrp="1"/>
          </p:cNvSpPr>
          <p:nvPr>
            <p:ph type="subTitle" idx="4"/>
          </p:nvPr>
        </p:nvSpPr>
        <p:spPr>
          <a:xfrm>
            <a:off x="3572399" y="2580000"/>
            <a:ext cx="1999200" cy="136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26" name="Google Shape;226;p18"/>
          <p:cNvSpPr txBox="1">
            <a:spLocks noGrp="1"/>
          </p:cNvSpPr>
          <p:nvPr>
            <p:ph type="title" idx="5"/>
          </p:nvPr>
        </p:nvSpPr>
        <p:spPr>
          <a:xfrm>
            <a:off x="6263213" y="2171700"/>
            <a:ext cx="1999200" cy="484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7" name="Google Shape;227;p18"/>
          <p:cNvSpPr txBox="1">
            <a:spLocks noGrp="1"/>
          </p:cNvSpPr>
          <p:nvPr>
            <p:ph type="subTitle" idx="6"/>
          </p:nvPr>
        </p:nvSpPr>
        <p:spPr>
          <a:xfrm>
            <a:off x="6263217" y="2580000"/>
            <a:ext cx="1999200" cy="136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28"/>
        <p:cNvGrpSpPr/>
        <p:nvPr/>
      </p:nvGrpSpPr>
      <p:grpSpPr>
        <a:xfrm>
          <a:off x="0" y="0"/>
          <a:ext cx="0" cy="0"/>
          <a:chOff x="0" y="0"/>
          <a:chExt cx="0" cy="0"/>
        </a:xfrm>
      </p:grpSpPr>
      <p:sp>
        <p:nvSpPr>
          <p:cNvPr id="229" name="Google Shape;229;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0" name="Google Shape;230;p19"/>
          <p:cNvSpPr txBox="1">
            <a:spLocks noGrp="1"/>
          </p:cNvSpPr>
          <p:nvPr>
            <p:ph type="title" idx="2"/>
          </p:nvPr>
        </p:nvSpPr>
        <p:spPr>
          <a:xfrm>
            <a:off x="1557362" y="1705775"/>
            <a:ext cx="27774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1" name="Google Shape;231;p19"/>
          <p:cNvSpPr txBox="1">
            <a:spLocks noGrp="1"/>
          </p:cNvSpPr>
          <p:nvPr>
            <p:ph type="subTitle" idx="1"/>
          </p:nvPr>
        </p:nvSpPr>
        <p:spPr>
          <a:xfrm>
            <a:off x="1557363" y="2041475"/>
            <a:ext cx="2777400" cy="87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32" name="Google Shape;232;p19"/>
          <p:cNvSpPr txBox="1">
            <a:spLocks noGrp="1"/>
          </p:cNvSpPr>
          <p:nvPr>
            <p:ph type="title" idx="3"/>
          </p:nvPr>
        </p:nvSpPr>
        <p:spPr>
          <a:xfrm>
            <a:off x="4809239" y="1705775"/>
            <a:ext cx="27774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3" name="Google Shape;233;p19"/>
          <p:cNvSpPr txBox="1">
            <a:spLocks noGrp="1"/>
          </p:cNvSpPr>
          <p:nvPr>
            <p:ph type="subTitle" idx="4"/>
          </p:nvPr>
        </p:nvSpPr>
        <p:spPr>
          <a:xfrm>
            <a:off x="4809237" y="2041475"/>
            <a:ext cx="2777400" cy="87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34" name="Google Shape;234;p19"/>
          <p:cNvSpPr txBox="1">
            <a:spLocks noGrp="1"/>
          </p:cNvSpPr>
          <p:nvPr>
            <p:ph type="title" idx="5"/>
          </p:nvPr>
        </p:nvSpPr>
        <p:spPr>
          <a:xfrm>
            <a:off x="1557362" y="3162000"/>
            <a:ext cx="27774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5" name="Google Shape;235;p19"/>
          <p:cNvSpPr txBox="1">
            <a:spLocks noGrp="1"/>
          </p:cNvSpPr>
          <p:nvPr>
            <p:ph type="subTitle" idx="6"/>
          </p:nvPr>
        </p:nvSpPr>
        <p:spPr>
          <a:xfrm>
            <a:off x="1557363" y="3497700"/>
            <a:ext cx="2777400" cy="87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36" name="Google Shape;236;p19"/>
          <p:cNvSpPr txBox="1">
            <a:spLocks noGrp="1"/>
          </p:cNvSpPr>
          <p:nvPr>
            <p:ph type="title" idx="7"/>
          </p:nvPr>
        </p:nvSpPr>
        <p:spPr>
          <a:xfrm>
            <a:off x="4809239" y="3162000"/>
            <a:ext cx="27774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7" name="Google Shape;237;p19"/>
          <p:cNvSpPr txBox="1">
            <a:spLocks noGrp="1"/>
          </p:cNvSpPr>
          <p:nvPr>
            <p:ph type="subTitle" idx="8"/>
          </p:nvPr>
        </p:nvSpPr>
        <p:spPr>
          <a:xfrm>
            <a:off x="4809236" y="3497700"/>
            <a:ext cx="2777400" cy="87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grpSp>
        <p:nvGrpSpPr>
          <p:cNvPr id="238" name="Google Shape;238;p19"/>
          <p:cNvGrpSpPr/>
          <p:nvPr/>
        </p:nvGrpSpPr>
        <p:grpSpPr>
          <a:xfrm flipH="1">
            <a:off x="7427795" y="445014"/>
            <a:ext cx="2735093" cy="4727949"/>
            <a:chOff x="5219175" y="1288775"/>
            <a:chExt cx="1721050" cy="2975050"/>
          </a:xfrm>
        </p:grpSpPr>
        <p:sp>
          <p:nvSpPr>
            <p:cNvPr id="239" name="Google Shape;239;p19"/>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9"/>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9"/>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19"/>
          <p:cNvGrpSpPr/>
          <p:nvPr/>
        </p:nvGrpSpPr>
        <p:grpSpPr>
          <a:xfrm>
            <a:off x="-547971" y="1951783"/>
            <a:ext cx="1863553" cy="3221384"/>
            <a:chOff x="5219175" y="1288775"/>
            <a:chExt cx="1721050" cy="2975050"/>
          </a:xfrm>
        </p:grpSpPr>
        <p:sp>
          <p:nvSpPr>
            <p:cNvPr id="244" name="Google Shape;244;p19"/>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9"/>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9"/>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19"/>
          <p:cNvSpPr/>
          <p:nvPr/>
        </p:nvSpPr>
        <p:spPr>
          <a:xfrm flipH="1">
            <a:off x="1828704" y="-279077"/>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flipH="1">
            <a:off x="4968075" y="-164412"/>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p:nvPr/>
        </p:nvSpPr>
        <p:spPr>
          <a:xfrm flipH="1">
            <a:off x="6884898" y="-393737"/>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flipH="1">
            <a:off x="-342411" y="384575"/>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1996464" y="48043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flipH="1">
            <a:off x="3775292" y="4757427"/>
            <a:ext cx="1192791" cy="1180364"/>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9"/>
          <p:cNvSpPr/>
          <p:nvPr/>
        </p:nvSpPr>
        <p:spPr>
          <a:xfrm>
            <a:off x="6371370" y="4804362"/>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55"/>
        <p:cNvGrpSpPr/>
        <p:nvPr/>
      </p:nvGrpSpPr>
      <p:grpSpPr>
        <a:xfrm>
          <a:off x="0" y="0"/>
          <a:ext cx="0" cy="0"/>
          <a:chOff x="0" y="0"/>
          <a:chExt cx="0" cy="0"/>
        </a:xfrm>
      </p:grpSpPr>
      <p:sp>
        <p:nvSpPr>
          <p:cNvPr id="256" name="Google Shape;256;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7" name="Google Shape;257;p20"/>
          <p:cNvSpPr txBox="1">
            <a:spLocks noGrp="1"/>
          </p:cNvSpPr>
          <p:nvPr>
            <p:ph type="title" idx="2"/>
          </p:nvPr>
        </p:nvSpPr>
        <p:spPr>
          <a:xfrm>
            <a:off x="713100" y="1705775"/>
            <a:ext cx="24729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8" name="Google Shape;258;p20"/>
          <p:cNvSpPr txBox="1">
            <a:spLocks noGrp="1"/>
          </p:cNvSpPr>
          <p:nvPr>
            <p:ph type="subTitle" idx="1"/>
          </p:nvPr>
        </p:nvSpPr>
        <p:spPr>
          <a:xfrm>
            <a:off x="713100" y="2041475"/>
            <a:ext cx="2472900" cy="8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59" name="Google Shape;259;p20"/>
          <p:cNvSpPr txBox="1">
            <a:spLocks noGrp="1"/>
          </p:cNvSpPr>
          <p:nvPr>
            <p:ph type="title" idx="3"/>
          </p:nvPr>
        </p:nvSpPr>
        <p:spPr>
          <a:xfrm>
            <a:off x="3335477" y="1705775"/>
            <a:ext cx="24729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0" name="Google Shape;260;p20"/>
          <p:cNvSpPr txBox="1">
            <a:spLocks noGrp="1"/>
          </p:cNvSpPr>
          <p:nvPr>
            <p:ph type="subTitle" idx="4"/>
          </p:nvPr>
        </p:nvSpPr>
        <p:spPr>
          <a:xfrm>
            <a:off x="3335539" y="2041475"/>
            <a:ext cx="2472900" cy="8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61" name="Google Shape;261;p20"/>
          <p:cNvSpPr txBox="1">
            <a:spLocks noGrp="1"/>
          </p:cNvSpPr>
          <p:nvPr>
            <p:ph type="title" idx="5"/>
          </p:nvPr>
        </p:nvSpPr>
        <p:spPr>
          <a:xfrm>
            <a:off x="713100" y="3162000"/>
            <a:ext cx="24729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2" name="Google Shape;262;p20"/>
          <p:cNvSpPr txBox="1">
            <a:spLocks noGrp="1"/>
          </p:cNvSpPr>
          <p:nvPr>
            <p:ph type="subTitle" idx="6"/>
          </p:nvPr>
        </p:nvSpPr>
        <p:spPr>
          <a:xfrm>
            <a:off x="713100" y="3497675"/>
            <a:ext cx="2472900" cy="8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63" name="Google Shape;263;p20"/>
          <p:cNvSpPr txBox="1">
            <a:spLocks noGrp="1"/>
          </p:cNvSpPr>
          <p:nvPr>
            <p:ph type="title" idx="7"/>
          </p:nvPr>
        </p:nvSpPr>
        <p:spPr>
          <a:xfrm>
            <a:off x="3335478" y="3162000"/>
            <a:ext cx="24729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4" name="Google Shape;264;p20"/>
          <p:cNvSpPr txBox="1">
            <a:spLocks noGrp="1"/>
          </p:cNvSpPr>
          <p:nvPr>
            <p:ph type="subTitle" idx="8"/>
          </p:nvPr>
        </p:nvSpPr>
        <p:spPr>
          <a:xfrm>
            <a:off x="3335474" y="3497675"/>
            <a:ext cx="2472900" cy="8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65" name="Google Shape;265;p20"/>
          <p:cNvSpPr txBox="1">
            <a:spLocks noGrp="1"/>
          </p:cNvSpPr>
          <p:nvPr>
            <p:ph type="title" idx="9"/>
          </p:nvPr>
        </p:nvSpPr>
        <p:spPr>
          <a:xfrm>
            <a:off x="5957931" y="1705775"/>
            <a:ext cx="24729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6" name="Google Shape;266;p20"/>
          <p:cNvSpPr txBox="1">
            <a:spLocks noGrp="1"/>
          </p:cNvSpPr>
          <p:nvPr>
            <p:ph type="subTitle" idx="13"/>
          </p:nvPr>
        </p:nvSpPr>
        <p:spPr>
          <a:xfrm>
            <a:off x="5957924" y="2041475"/>
            <a:ext cx="2472900" cy="8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rgbClr val="191919"/>
                </a:solidFill>
                <a:latin typeface="Open Sans"/>
                <a:ea typeface="Open Sans"/>
                <a:cs typeface="Open Sans"/>
                <a:sym typeface="Open Sans"/>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267" name="Google Shape;267;p20"/>
          <p:cNvSpPr txBox="1">
            <a:spLocks noGrp="1"/>
          </p:cNvSpPr>
          <p:nvPr>
            <p:ph type="title" idx="14"/>
          </p:nvPr>
        </p:nvSpPr>
        <p:spPr>
          <a:xfrm>
            <a:off x="5957932" y="3162000"/>
            <a:ext cx="24729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68" name="Google Shape;268;p20"/>
          <p:cNvSpPr txBox="1">
            <a:spLocks noGrp="1"/>
          </p:cNvSpPr>
          <p:nvPr>
            <p:ph type="subTitle" idx="15"/>
          </p:nvPr>
        </p:nvSpPr>
        <p:spPr>
          <a:xfrm>
            <a:off x="5957924" y="3497675"/>
            <a:ext cx="2472900" cy="8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grpSp>
        <p:nvGrpSpPr>
          <p:cNvPr id="269" name="Google Shape;269;p20"/>
          <p:cNvGrpSpPr/>
          <p:nvPr/>
        </p:nvGrpSpPr>
        <p:grpSpPr>
          <a:xfrm flipH="1">
            <a:off x="-874171" y="2741383"/>
            <a:ext cx="1863553" cy="3221384"/>
            <a:chOff x="5219175" y="1288775"/>
            <a:chExt cx="1721050" cy="2975050"/>
          </a:xfrm>
        </p:grpSpPr>
        <p:sp>
          <p:nvSpPr>
            <p:cNvPr id="270" name="Google Shape;270;p20"/>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0"/>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0"/>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0"/>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20"/>
          <p:cNvGrpSpPr/>
          <p:nvPr/>
        </p:nvGrpSpPr>
        <p:grpSpPr>
          <a:xfrm flipH="1">
            <a:off x="7959279" y="2623958"/>
            <a:ext cx="1863553" cy="3221384"/>
            <a:chOff x="5219175" y="1288775"/>
            <a:chExt cx="1721050" cy="2975050"/>
          </a:xfrm>
        </p:grpSpPr>
        <p:sp>
          <p:nvSpPr>
            <p:cNvPr id="275" name="Google Shape;275;p20"/>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0"/>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0"/>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0"/>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20"/>
          <p:cNvSpPr/>
          <p:nvPr/>
        </p:nvSpPr>
        <p:spPr>
          <a:xfrm flipH="1">
            <a:off x="1499497" y="-538180"/>
            <a:ext cx="1134950" cy="1123066"/>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0"/>
          <p:cNvSpPr/>
          <p:nvPr/>
        </p:nvSpPr>
        <p:spPr>
          <a:xfrm flipH="1">
            <a:off x="4572000" y="-164412"/>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0"/>
          <p:cNvSpPr/>
          <p:nvPr/>
        </p:nvSpPr>
        <p:spPr>
          <a:xfrm flipH="1">
            <a:off x="7348048" y="-164412"/>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0"/>
          <p:cNvSpPr/>
          <p:nvPr/>
        </p:nvSpPr>
        <p:spPr>
          <a:xfrm flipH="1">
            <a:off x="8752014" y="855550"/>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flipH="1">
            <a:off x="-642511" y="933825"/>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p:nvPr/>
        </p:nvSpPr>
        <p:spPr>
          <a:xfrm flipH="1">
            <a:off x="2810450" y="4953863"/>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p:nvPr/>
        </p:nvSpPr>
        <p:spPr>
          <a:xfrm flipH="1">
            <a:off x="5664873" y="4780738"/>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grpSp>
        <p:nvGrpSpPr>
          <p:cNvPr id="29" name="Google Shape;29;p3"/>
          <p:cNvGrpSpPr/>
          <p:nvPr/>
        </p:nvGrpSpPr>
        <p:grpSpPr>
          <a:xfrm>
            <a:off x="7171340" y="380125"/>
            <a:ext cx="2443547" cy="4223976"/>
            <a:chOff x="5219175" y="1288775"/>
            <a:chExt cx="1721050" cy="2975050"/>
          </a:xfrm>
        </p:grpSpPr>
        <p:sp>
          <p:nvSpPr>
            <p:cNvPr id="30" name="Google Shape;30;p3"/>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3"/>
          <p:cNvSpPr/>
          <p:nvPr/>
        </p:nvSpPr>
        <p:spPr>
          <a:xfrm>
            <a:off x="3386025" y="4777560"/>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5" name="Google Shape;35;p3"/>
          <p:cNvCxnSpPr/>
          <p:nvPr/>
        </p:nvCxnSpPr>
        <p:spPr>
          <a:xfrm>
            <a:off x="362400" y="4605525"/>
            <a:ext cx="8419200" cy="0"/>
          </a:xfrm>
          <a:prstGeom prst="straightConnector1">
            <a:avLst/>
          </a:prstGeom>
          <a:noFill/>
          <a:ln w="19050" cap="rnd" cmpd="sng">
            <a:solidFill>
              <a:schemeClr val="dk2"/>
            </a:solidFill>
            <a:prstDash val="solid"/>
            <a:round/>
            <a:headEnd type="none" w="med" len="med"/>
            <a:tailEnd type="none" w="med" len="med"/>
          </a:ln>
        </p:spPr>
      </p:cxnSp>
      <p:sp>
        <p:nvSpPr>
          <p:cNvPr id="36" name="Google Shape;36;p3"/>
          <p:cNvSpPr/>
          <p:nvPr/>
        </p:nvSpPr>
        <p:spPr>
          <a:xfrm>
            <a:off x="7179175" y="4777562"/>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3738329" y="-398941"/>
            <a:ext cx="687143" cy="68708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5006650" y="50105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487950" y="1445525"/>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362400" y="-243162"/>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5918600" y="-243150"/>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485575" y="5010562"/>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txBox="1">
            <a:spLocks noGrp="1"/>
          </p:cNvSpPr>
          <p:nvPr>
            <p:ph type="title"/>
          </p:nvPr>
        </p:nvSpPr>
        <p:spPr>
          <a:xfrm>
            <a:off x="720000" y="2393450"/>
            <a:ext cx="2787600" cy="8418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4000">
                <a:solidFill>
                  <a:schemeClr val="lt2"/>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4" name="Google Shape;44;p3"/>
          <p:cNvSpPr txBox="1">
            <a:spLocks noGrp="1"/>
          </p:cNvSpPr>
          <p:nvPr>
            <p:ph type="title" idx="2" hasCustomPrompt="1"/>
          </p:nvPr>
        </p:nvSpPr>
        <p:spPr>
          <a:xfrm>
            <a:off x="720000" y="1551547"/>
            <a:ext cx="1251900" cy="629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5" name="Google Shape;45;p3"/>
          <p:cNvSpPr txBox="1">
            <a:spLocks noGrp="1"/>
          </p:cNvSpPr>
          <p:nvPr>
            <p:ph type="subTitle" idx="1"/>
          </p:nvPr>
        </p:nvSpPr>
        <p:spPr>
          <a:xfrm>
            <a:off x="720000" y="3235050"/>
            <a:ext cx="2787600" cy="569400"/>
          </a:xfrm>
          <a:prstGeom prst="rect">
            <a:avLst/>
          </a:prstGeom>
          <a:solidFill>
            <a:schemeClr val="accent2"/>
          </a:solidFill>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1200"/>
              <a:buNone/>
              <a:defRPr/>
            </a:lvl2pPr>
            <a:lvl3pPr lvl="2" rtl="0">
              <a:lnSpc>
                <a:spcPct val="100000"/>
              </a:lnSpc>
              <a:spcBef>
                <a:spcPts val="1600"/>
              </a:spcBef>
              <a:spcAft>
                <a:spcPts val="0"/>
              </a:spcAft>
              <a:buSzPts val="1200"/>
              <a:buNone/>
              <a:defRPr/>
            </a:lvl3pPr>
            <a:lvl4pPr lvl="3" rtl="0">
              <a:lnSpc>
                <a:spcPct val="100000"/>
              </a:lnSpc>
              <a:spcBef>
                <a:spcPts val="1600"/>
              </a:spcBef>
              <a:spcAft>
                <a:spcPts val="0"/>
              </a:spcAft>
              <a:buSzPts val="1200"/>
              <a:buNone/>
              <a:defRPr/>
            </a:lvl4pPr>
            <a:lvl5pPr lvl="4" rtl="0">
              <a:lnSpc>
                <a:spcPct val="100000"/>
              </a:lnSpc>
              <a:spcBef>
                <a:spcPts val="1600"/>
              </a:spcBef>
              <a:spcAft>
                <a:spcPts val="0"/>
              </a:spcAft>
              <a:buSzPts val="1200"/>
              <a:buNone/>
              <a:defRPr/>
            </a:lvl5pPr>
            <a:lvl6pPr lvl="5" rtl="0">
              <a:lnSpc>
                <a:spcPct val="100000"/>
              </a:lnSpc>
              <a:spcBef>
                <a:spcPts val="1600"/>
              </a:spcBef>
              <a:spcAft>
                <a:spcPts val="0"/>
              </a:spcAft>
              <a:buSzPts val="1200"/>
              <a:buNone/>
              <a:defRPr/>
            </a:lvl6pPr>
            <a:lvl7pPr lvl="6" rtl="0">
              <a:lnSpc>
                <a:spcPct val="100000"/>
              </a:lnSpc>
              <a:spcBef>
                <a:spcPts val="1600"/>
              </a:spcBef>
              <a:spcAft>
                <a:spcPts val="0"/>
              </a:spcAft>
              <a:buSzPts val="1200"/>
              <a:buNone/>
              <a:defRPr/>
            </a:lvl7pPr>
            <a:lvl8pPr lvl="7" rtl="0">
              <a:lnSpc>
                <a:spcPct val="100000"/>
              </a:lnSpc>
              <a:spcBef>
                <a:spcPts val="1600"/>
              </a:spcBef>
              <a:spcAft>
                <a:spcPts val="0"/>
              </a:spcAft>
              <a:buSzPts val="1200"/>
              <a:buNone/>
              <a:defRPr/>
            </a:lvl8pPr>
            <a:lvl9pPr lvl="8"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286"/>
        <p:cNvGrpSpPr/>
        <p:nvPr/>
      </p:nvGrpSpPr>
      <p:grpSpPr>
        <a:xfrm>
          <a:off x="0" y="0"/>
          <a:ext cx="0" cy="0"/>
          <a:chOff x="0" y="0"/>
          <a:chExt cx="0" cy="0"/>
        </a:xfrm>
      </p:grpSpPr>
      <p:grpSp>
        <p:nvGrpSpPr>
          <p:cNvPr id="287" name="Google Shape;287;p21"/>
          <p:cNvGrpSpPr/>
          <p:nvPr/>
        </p:nvGrpSpPr>
        <p:grpSpPr>
          <a:xfrm>
            <a:off x="-1057128" y="1604838"/>
            <a:ext cx="2112417" cy="3651874"/>
            <a:chOff x="5219175" y="1288775"/>
            <a:chExt cx="1721050" cy="2975050"/>
          </a:xfrm>
        </p:grpSpPr>
        <p:sp>
          <p:nvSpPr>
            <p:cNvPr id="288" name="Google Shape;288;p21"/>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1"/>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1"/>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1"/>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21"/>
          <p:cNvGrpSpPr/>
          <p:nvPr/>
        </p:nvGrpSpPr>
        <p:grpSpPr>
          <a:xfrm>
            <a:off x="8194088" y="2063476"/>
            <a:ext cx="1877321" cy="3245482"/>
            <a:chOff x="5219175" y="1288775"/>
            <a:chExt cx="1721050" cy="2975050"/>
          </a:xfrm>
        </p:grpSpPr>
        <p:sp>
          <p:nvSpPr>
            <p:cNvPr id="293" name="Google Shape;293;p21"/>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1"/>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1"/>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1"/>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 name="Google Shape;297;p21"/>
          <p:cNvSpPr/>
          <p:nvPr/>
        </p:nvSpPr>
        <p:spPr>
          <a:xfrm>
            <a:off x="5908834" y="-886080"/>
            <a:ext cx="1134950" cy="1123066"/>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1"/>
          <p:cNvSpPr/>
          <p:nvPr/>
        </p:nvSpPr>
        <p:spPr>
          <a:xfrm>
            <a:off x="3140938" y="-164412"/>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1"/>
          <p:cNvSpPr/>
          <p:nvPr/>
        </p:nvSpPr>
        <p:spPr>
          <a:xfrm>
            <a:off x="205589" y="236975"/>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1"/>
          <p:cNvSpPr/>
          <p:nvPr/>
        </p:nvSpPr>
        <p:spPr>
          <a:xfrm>
            <a:off x="8707581" y="868575"/>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1"/>
          <p:cNvSpPr/>
          <p:nvPr/>
        </p:nvSpPr>
        <p:spPr>
          <a:xfrm>
            <a:off x="3960789" y="4879575"/>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1"/>
          <p:cNvSpPr/>
          <p:nvPr/>
        </p:nvSpPr>
        <p:spPr>
          <a:xfrm>
            <a:off x="1288113" y="49334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1"/>
          <p:cNvSpPr/>
          <p:nvPr/>
        </p:nvSpPr>
        <p:spPr>
          <a:xfrm>
            <a:off x="6515531" y="4756875"/>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05"/>
        <p:cNvGrpSpPr/>
        <p:nvPr/>
      </p:nvGrpSpPr>
      <p:grpSpPr>
        <a:xfrm>
          <a:off x="0" y="0"/>
          <a:ext cx="0" cy="0"/>
          <a:chOff x="0" y="0"/>
          <a:chExt cx="0" cy="0"/>
        </a:xfrm>
      </p:grpSpPr>
      <p:sp>
        <p:nvSpPr>
          <p:cNvPr id="306" name="Google Shape;306;p22"/>
          <p:cNvSpPr txBox="1">
            <a:spLocks noGrp="1"/>
          </p:cNvSpPr>
          <p:nvPr>
            <p:ph type="title" hasCustomPrompt="1"/>
          </p:nvPr>
        </p:nvSpPr>
        <p:spPr>
          <a:xfrm>
            <a:off x="1569450" y="539400"/>
            <a:ext cx="6005100" cy="91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307" name="Google Shape;307;p22"/>
          <p:cNvSpPr txBox="1">
            <a:spLocks noGrp="1"/>
          </p:cNvSpPr>
          <p:nvPr>
            <p:ph type="subTitle" idx="1"/>
          </p:nvPr>
        </p:nvSpPr>
        <p:spPr>
          <a:xfrm>
            <a:off x="1569450" y="1458344"/>
            <a:ext cx="6005100" cy="35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308" name="Google Shape;308;p22"/>
          <p:cNvSpPr txBox="1">
            <a:spLocks noGrp="1"/>
          </p:cNvSpPr>
          <p:nvPr>
            <p:ph type="title" idx="2" hasCustomPrompt="1"/>
          </p:nvPr>
        </p:nvSpPr>
        <p:spPr>
          <a:xfrm>
            <a:off x="1569450" y="1937452"/>
            <a:ext cx="6005100" cy="91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309" name="Google Shape;309;p22"/>
          <p:cNvSpPr txBox="1">
            <a:spLocks noGrp="1"/>
          </p:cNvSpPr>
          <p:nvPr>
            <p:ph type="subTitle" idx="3"/>
          </p:nvPr>
        </p:nvSpPr>
        <p:spPr>
          <a:xfrm>
            <a:off x="1569450" y="2856269"/>
            <a:ext cx="6005100" cy="35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310" name="Google Shape;310;p22"/>
          <p:cNvSpPr txBox="1">
            <a:spLocks noGrp="1"/>
          </p:cNvSpPr>
          <p:nvPr>
            <p:ph type="title" idx="4" hasCustomPrompt="1"/>
          </p:nvPr>
        </p:nvSpPr>
        <p:spPr>
          <a:xfrm>
            <a:off x="1569450" y="3335371"/>
            <a:ext cx="6005100" cy="91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311" name="Google Shape;311;p22"/>
          <p:cNvSpPr txBox="1">
            <a:spLocks noGrp="1"/>
          </p:cNvSpPr>
          <p:nvPr>
            <p:ph type="subTitle" idx="5"/>
          </p:nvPr>
        </p:nvSpPr>
        <p:spPr>
          <a:xfrm>
            <a:off x="1569450" y="4254201"/>
            <a:ext cx="6005100" cy="35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312"/>
        <p:cNvGrpSpPr/>
        <p:nvPr/>
      </p:nvGrpSpPr>
      <p:grpSpPr>
        <a:xfrm>
          <a:off x="0" y="0"/>
          <a:ext cx="0" cy="0"/>
          <a:chOff x="0" y="0"/>
          <a:chExt cx="0" cy="0"/>
        </a:xfrm>
      </p:grpSpPr>
      <p:sp>
        <p:nvSpPr>
          <p:cNvPr id="313" name="Google Shape;313;p23"/>
          <p:cNvSpPr txBox="1"/>
          <p:nvPr/>
        </p:nvSpPr>
        <p:spPr>
          <a:xfrm>
            <a:off x="4677450" y="3226500"/>
            <a:ext cx="3753600" cy="6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en" sz="1200">
                <a:solidFill>
                  <a:schemeClr val="dk2"/>
                </a:solidFill>
                <a:latin typeface="Muli"/>
                <a:ea typeface="Muli"/>
                <a:cs typeface="Muli"/>
                <a:sym typeface="Muli"/>
              </a:rPr>
              <a:t>CREDITS: This presentation template was created by </a:t>
            </a:r>
            <a:r>
              <a:rPr lang="en" sz="1200" b="1">
                <a:solidFill>
                  <a:schemeClr val="dk2"/>
                </a:solidFill>
                <a:uFill>
                  <a:noFill/>
                </a:uFill>
                <a:latin typeface="Muli"/>
                <a:ea typeface="Muli"/>
                <a:cs typeface="Muli"/>
                <a:sym typeface="Muli"/>
                <a:hlinkClick r:id="rId2">
                  <a:extLst>
                    <a:ext uri="{A12FA001-AC4F-418D-AE19-62706E023703}">
                      <ahyp:hlinkClr xmlns:ahyp="http://schemas.microsoft.com/office/drawing/2018/hyperlinkcolor" val="tx"/>
                    </a:ext>
                  </a:extLst>
                </a:hlinkClick>
              </a:rPr>
              <a:t>Slidesgo</a:t>
            </a:r>
            <a:r>
              <a:rPr lang="en" sz="1200">
                <a:solidFill>
                  <a:schemeClr val="dk2"/>
                </a:solidFill>
                <a:latin typeface="Muli"/>
                <a:ea typeface="Muli"/>
                <a:cs typeface="Muli"/>
                <a:sym typeface="Muli"/>
              </a:rPr>
              <a:t>, and includes icons by </a:t>
            </a:r>
            <a:r>
              <a:rPr lang="en" sz="1200" b="1">
                <a:solidFill>
                  <a:schemeClr val="dk2"/>
                </a:solidFill>
                <a:uFill>
                  <a:noFill/>
                </a:uFill>
                <a:latin typeface="Muli"/>
                <a:ea typeface="Muli"/>
                <a:cs typeface="Muli"/>
                <a:sym typeface="Muli"/>
                <a:hlinkClick r:id="rId3">
                  <a:extLst>
                    <a:ext uri="{A12FA001-AC4F-418D-AE19-62706E023703}">
                      <ahyp:hlinkClr xmlns:ahyp="http://schemas.microsoft.com/office/drawing/2018/hyperlinkcolor" val="tx"/>
                    </a:ext>
                  </a:extLst>
                </a:hlinkClick>
              </a:rPr>
              <a:t>Flaticon</a:t>
            </a:r>
            <a:r>
              <a:rPr lang="en" sz="1200">
                <a:solidFill>
                  <a:schemeClr val="dk2"/>
                </a:solidFill>
                <a:latin typeface="Muli"/>
                <a:ea typeface="Muli"/>
                <a:cs typeface="Muli"/>
                <a:sym typeface="Muli"/>
              </a:rPr>
              <a:t>, and infographics and images by </a:t>
            </a:r>
            <a:r>
              <a:rPr lang="en" sz="1200" b="1">
                <a:solidFill>
                  <a:schemeClr val="dk2"/>
                </a:solidFill>
                <a:uFill>
                  <a:noFill/>
                </a:uFill>
                <a:latin typeface="Muli"/>
                <a:ea typeface="Muli"/>
                <a:cs typeface="Muli"/>
                <a:sym typeface="Muli"/>
                <a:hlinkClick r:id="rId4">
                  <a:extLst>
                    <a:ext uri="{A12FA001-AC4F-418D-AE19-62706E023703}">
                      <ahyp:hlinkClr xmlns:ahyp="http://schemas.microsoft.com/office/drawing/2018/hyperlinkcolor" val="tx"/>
                    </a:ext>
                  </a:extLst>
                </a:hlinkClick>
              </a:rPr>
              <a:t>Freepik</a:t>
            </a:r>
            <a:endParaRPr sz="1200" b="1">
              <a:solidFill>
                <a:schemeClr val="dk2"/>
              </a:solidFill>
              <a:latin typeface="Muli"/>
              <a:ea typeface="Muli"/>
              <a:cs typeface="Muli"/>
              <a:sym typeface="Muli"/>
            </a:endParaRPr>
          </a:p>
        </p:txBody>
      </p:sp>
      <p:sp>
        <p:nvSpPr>
          <p:cNvPr id="314" name="Google Shape;314;p23"/>
          <p:cNvSpPr txBox="1">
            <a:spLocks noGrp="1"/>
          </p:cNvSpPr>
          <p:nvPr>
            <p:ph type="title"/>
          </p:nvPr>
        </p:nvSpPr>
        <p:spPr>
          <a:xfrm>
            <a:off x="4996200" y="387000"/>
            <a:ext cx="3434700" cy="873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5" name="Google Shape;315;p23"/>
          <p:cNvSpPr txBox="1">
            <a:spLocks noGrp="1"/>
          </p:cNvSpPr>
          <p:nvPr>
            <p:ph type="subTitle" idx="1"/>
          </p:nvPr>
        </p:nvSpPr>
        <p:spPr>
          <a:xfrm>
            <a:off x="4996200" y="2034112"/>
            <a:ext cx="3434700" cy="1049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grpSp>
        <p:nvGrpSpPr>
          <p:cNvPr id="316" name="Google Shape;316;p23"/>
          <p:cNvGrpSpPr/>
          <p:nvPr/>
        </p:nvGrpSpPr>
        <p:grpSpPr>
          <a:xfrm>
            <a:off x="-739135" y="380125"/>
            <a:ext cx="2443547" cy="4223976"/>
            <a:chOff x="5219175" y="1288775"/>
            <a:chExt cx="1721050" cy="2975050"/>
          </a:xfrm>
        </p:grpSpPr>
        <p:sp>
          <p:nvSpPr>
            <p:cNvPr id="317" name="Google Shape;317;p23"/>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3"/>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3"/>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3"/>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21" name="Google Shape;321;p23"/>
          <p:cNvCxnSpPr/>
          <p:nvPr/>
        </p:nvCxnSpPr>
        <p:spPr>
          <a:xfrm>
            <a:off x="362400" y="4605525"/>
            <a:ext cx="8419200" cy="0"/>
          </a:xfrm>
          <a:prstGeom prst="straightConnector1">
            <a:avLst/>
          </a:prstGeom>
          <a:noFill/>
          <a:ln w="19050" cap="rnd" cmpd="sng">
            <a:solidFill>
              <a:schemeClr val="dk2"/>
            </a:solidFill>
            <a:prstDash val="solid"/>
            <a:round/>
            <a:headEnd type="none" w="med" len="med"/>
            <a:tailEnd type="none" w="med" len="med"/>
          </a:ln>
        </p:spPr>
      </p:cxnSp>
      <p:grpSp>
        <p:nvGrpSpPr>
          <p:cNvPr id="322" name="Google Shape;322;p23"/>
          <p:cNvGrpSpPr/>
          <p:nvPr/>
        </p:nvGrpSpPr>
        <p:grpSpPr>
          <a:xfrm>
            <a:off x="8512600" y="1951725"/>
            <a:ext cx="1721050" cy="2975050"/>
            <a:chOff x="5219175" y="1288775"/>
            <a:chExt cx="1721050" cy="2975050"/>
          </a:xfrm>
        </p:grpSpPr>
        <p:sp>
          <p:nvSpPr>
            <p:cNvPr id="323" name="Google Shape;323;p23"/>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3"/>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3"/>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3"/>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327;p23"/>
          <p:cNvSpPr/>
          <p:nvPr/>
        </p:nvSpPr>
        <p:spPr>
          <a:xfrm>
            <a:off x="6676850" y="4883687"/>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a:off x="2019098" y="-421604"/>
            <a:ext cx="994820" cy="994765"/>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3"/>
          <p:cNvSpPr/>
          <p:nvPr/>
        </p:nvSpPr>
        <p:spPr>
          <a:xfrm>
            <a:off x="8293650" y="-387163"/>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3"/>
          <p:cNvSpPr/>
          <p:nvPr/>
        </p:nvSpPr>
        <p:spPr>
          <a:xfrm>
            <a:off x="5351725" y="-154200"/>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3"/>
          <p:cNvSpPr/>
          <p:nvPr/>
        </p:nvSpPr>
        <p:spPr>
          <a:xfrm>
            <a:off x="753938" y="4926785"/>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4467350" y="4883663"/>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33"/>
        <p:cNvGrpSpPr/>
        <p:nvPr/>
      </p:nvGrpSpPr>
      <p:grpSpPr>
        <a:xfrm>
          <a:off x="0" y="0"/>
          <a:ext cx="0" cy="0"/>
          <a:chOff x="0" y="0"/>
          <a:chExt cx="0" cy="0"/>
        </a:xfrm>
      </p:grpSpPr>
      <p:grpSp>
        <p:nvGrpSpPr>
          <p:cNvPr id="334" name="Google Shape;334;p24"/>
          <p:cNvGrpSpPr/>
          <p:nvPr/>
        </p:nvGrpSpPr>
        <p:grpSpPr>
          <a:xfrm>
            <a:off x="-739135" y="380125"/>
            <a:ext cx="2443547" cy="4223976"/>
            <a:chOff x="5219175" y="1288775"/>
            <a:chExt cx="1721050" cy="2975050"/>
          </a:xfrm>
        </p:grpSpPr>
        <p:sp>
          <p:nvSpPr>
            <p:cNvPr id="335" name="Google Shape;335;p24"/>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4"/>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4"/>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4"/>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39" name="Google Shape;339;p24"/>
          <p:cNvCxnSpPr/>
          <p:nvPr/>
        </p:nvCxnSpPr>
        <p:spPr>
          <a:xfrm>
            <a:off x="362400" y="4605525"/>
            <a:ext cx="8419200" cy="0"/>
          </a:xfrm>
          <a:prstGeom prst="straightConnector1">
            <a:avLst/>
          </a:prstGeom>
          <a:noFill/>
          <a:ln w="19050" cap="rnd" cmpd="sng">
            <a:solidFill>
              <a:schemeClr val="dk2"/>
            </a:solidFill>
            <a:prstDash val="solid"/>
            <a:round/>
            <a:headEnd type="none" w="med" len="med"/>
            <a:tailEnd type="none" w="med" len="med"/>
          </a:ln>
        </p:spPr>
      </p:cxnSp>
      <p:grpSp>
        <p:nvGrpSpPr>
          <p:cNvPr id="340" name="Google Shape;340;p24"/>
          <p:cNvGrpSpPr/>
          <p:nvPr/>
        </p:nvGrpSpPr>
        <p:grpSpPr>
          <a:xfrm>
            <a:off x="8512600" y="1951725"/>
            <a:ext cx="1721050" cy="2975050"/>
            <a:chOff x="5219175" y="1288775"/>
            <a:chExt cx="1721050" cy="2975050"/>
          </a:xfrm>
        </p:grpSpPr>
        <p:sp>
          <p:nvSpPr>
            <p:cNvPr id="341" name="Google Shape;341;p24"/>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4"/>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4"/>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4"/>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 name="Google Shape;345;p24"/>
          <p:cNvSpPr/>
          <p:nvPr/>
        </p:nvSpPr>
        <p:spPr>
          <a:xfrm>
            <a:off x="6150550" y="-65437"/>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4"/>
          <p:cNvSpPr/>
          <p:nvPr/>
        </p:nvSpPr>
        <p:spPr>
          <a:xfrm>
            <a:off x="8512600" y="173754"/>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4"/>
          <p:cNvSpPr/>
          <p:nvPr/>
        </p:nvSpPr>
        <p:spPr>
          <a:xfrm>
            <a:off x="2728850" y="4960385"/>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4"/>
          <p:cNvSpPr/>
          <p:nvPr/>
        </p:nvSpPr>
        <p:spPr>
          <a:xfrm>
            <a:off x="7179175" y="4777562"/>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4"/>
          <p:cNvSpPr/>
          <p:nvPr/>
        </p:nvSpPr>
        <p:spPr>
          <a:xfrm>
            <a:off x="3738329" y="-554741"/>
            <a:ext cx="687143" cy="68708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4"/>
          <p:cNvSpPr/>
          <p:nvPr/>
        </p:nvSpPr>
        <p:spPr>
          <a:xfrm>
            <a:off x="5006650" y="50105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51"/>
        <p:cNvGrpSpPr/>
        <p:nvPr/>
      </p:nvGrpSpPr>
      <p:grpSpPr>
        <a:xfrm>
          <a:off x="0" y="0"/>
          <a:ext cx="0" cy="0"/>
          <a:chOff x="0" y="0"/>
          <a:chExt cx="0" cy="0"/>
        </a:xfrm>
      </p:grpSpPr>
      <p:grpSp>
        <p:nvGrpSpPr>
          <p:cNvPr id="352" name="Google Shape;352;p25"/>
          <p:cNvGrpSpPr/>
          <p:nvPr/>
        </p:nvGrpSpPr>
        <p:grpSpPr>
          <a:xfrm>
            <a:off x="-1057128" y="1604838"/>
            <a:ext cx="2112417" cy="3651874"/>
            <a:chOff x="5219175" y="1288775"/>
            <a:chExt cx="1721050" cy="2975050"/>
          </a:xfrm>
        </p:grpSpPr>
        <p:sp>
          <p:nvSpPr>
            <p:cNvPr id="353" name="Google Shape;353;p25"/>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5"/>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5"/>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5"/>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5"/>
          <p:cNvGrpSpPr/>
          <p:nvPr/>
        </p:nvGrpSpPr>
        <p:grpSpPr>
          <a:xfrm>
            <a:off x="8194088" y="2063476"/>
            <a:ext cx="1877321" cy="3245482"/>
            <a:chOff x="5219175" y="1288775"/>
            <a:chExt cx="1721050" cy="2975050"/>
          </a:xfrm>
        </p:grpSpPr>
        <p:sp>
          <p:nvSpPr>
            <p:cNvPr id="358" name="Google Shape;358;p25"/>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5"/>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5"/>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5"/>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25"/>
          <p:cNvSpPr/>
          <p:nvPr/>
        </p:nvSpPr>
        <p:spPr>
          <a:xfrm>
            <a:off x="5908834" y="-886080"/>
            <a:ext cx="1134950" cy="1123066"/>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5"/>
          <p:cNvSpPr/>
          <p:nvPr/>
        </p:nvSpPr>
        <p:spPr>
          <a:xfrm>
            <a:off x="3140938" y="-164412"/>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5"/>
          <p:cNvSpPr/>
          <p:nvPr/>
        </p:nvSpPr>
        <p:spPr>
          <a:xfrm>
            <a:off x="205589" y="236975"/>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5"/>
          <p:cNvSpPr/>
          <p:nvPr/>
        </p:nvSpPr>
        <p:spPr>
          <a:xfrm>
            <a:off x="8707581" y="868575"/>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5"/>
          <p:cNvSpPr/>
          <p:nvPr/>
        </p:nvSpPr>
        <p:spPr>
          <a:xfrm>
            <a:off x="3960789" y="4879575"/>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5"/>
          <p:cNvSpPr/>
          <p:nvPr/>
        </p:nvSpPr>
        <p:spPr>
          <a:xfrm>
            <a:off x="1288113" y="49334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5"/>
          <p:cNvSpPr/>
          <p:nvPr/>
        </p:nvSpPr>
        <p:spPr>
          <a:xfrm>
            <a:off x="6515531" y="4756875"/>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2"/>
        <p:cNvGrpSpPr/>
        <p:nvPr/>
      </p:nvGrpSpPr>
      <p:grpSpPr>
        <a:xfrm>
          <a:off x="0" y="0"/>
          <a:ext cx="0" cy="0"/>
          <a:chOff x="0" y="0"/>
          <a:chExt cx="0" cy="0"/>
        </a:xfrm>
      </p:grpSpPr>
      <p:sp>
        <p:nvSpPr>
          <p:cNvPr id="373" name="Google Shape;373;p27"/>
          <p:cNvSpPr txBox="1">
            <a:spLocks noGrp="1"/>
          </p:cNvSpPr>
          <p:nvPr>
            <p:ph type="ctrTitle"/>
          </p:nvPr>
        </p:nvSpPr>
        <p:spPr>
          <a:xfrm>
            <a:off x="3811425" y="1013800"/>
            <a:ext cx="4262400" cy="2481300"/>
          </a:xfrm>
          <a:prstGeom prst="rect">
            <a:avLst/>
          </a:prstGeom>
        </p:spPr>
        <p:txBody>
          <a:bodyPr spcFirstLastPara="1" wrap="square" lIns="91425" tIns="91425" rIns="91425" bIns="91425" anchor="t" anchorCtr="0">
            <a:noAutofit/>
          </a:bodyPr>
          <a:lstStyle>
            <a:lvl1pPr lvl="0" algn="l" rtl="0">
              <a:spcBef>
                <a:spcPts val="0"/>
              </a:spcBef>
              <a:spcAft>
                <a:spcPts val="0"/>
              </a:spcAft>
              <a:buClr>
                <a:srgbClr val="191919"/>
              </a:buClr>
              <a:buSzPts val="5200"/>
              <a:buNone/>
              <a:defRPr sz="43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74" name="Google Shape;374;p27"/>
          <p:cNvSpPr txBox="1">
            <a:spLocks noGrp="1"/>
          </p:cNvSpPr>
          <p:nvPr>
            <p:ph type="subTitle" idx="1"/>
          </p:nvPr>
        </p:nvSpPr>
        <p:spPr>
          <a:xfrm>
            <a:off x="3811425" y="3590225"/>
            <a:ext cx="4021800" cy="475800"/>
          </a:xfrm>
          <a:prstGeom prst="rect">
            <a:avLst/>
          </a:prstGeom>
          <a:solidFill>
            <a:schemeClr val="accent2"/>
          </a:solidFill>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375" name="Google Shape;375;p27"/>
          <p:cNvGrpSpPr/>
          <p:nvPr/>
        </p:nvGrpSpPr>
        <p:grpSpPr>
          <a:xfrm>
            <a:off x="-739135" y="380125"/>
            <a:ext cx="2443547" cy="4223976"/>
            <a:chOff x="5219175" y="1288775"/>
            <a:chExt cx="1721050" cy="2975050"/>
          </a:xfrm>
        </p:grpSpPr>
        <p:sp>
          <p:nvSpPr>
            <p:cNvPr id="376" name="Google Shape;376;p27"/>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7"/>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7"/>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7"/>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80" name="Google Shape;380;p27"/>
          <p:cNvCxnSpPr/>
          <p:nvPr/>
        </p:nvCxnSpPr>
        <p:spPr>
          <a:xfrm>
            <a:off x="362400" y="4605525"/>
            <a:ext cx="8419200" cy="0"/>
          </a:xfrm>
          <a:prstGeom prst="straightConnector1">
            <a:avLst/>
          </a:prstGeom>
          <a:noFill/>
          <a:ln w="19050" cap="rnd" cmpd="sng">
            <a:solidFill>
              <a:schemeClr val="dk2"/>
            </a:solidFill>
            <a:prstDash val="solid"/>
            <a:round/>
            <a:headEnd type="none" w="med" len="med"/>
            <a:tailEnd type="none" w="med" len="med"/>
          </a:ln>
        </p:spPr>
      </p:cxnSp>
      <p:grpSp>
        <p:nvGrpSpPr>
          <p:cNvPr id="381" name="Google Shape;381;p27"/>
          <p:cNvGrpSpPr/>
          <p:nvPr/>
        </p:nvGrpSpPr>
        <p:grpSpPr>
          <a:xfrm>
            <a:off x="8512600" y="1951725"/>
            <a:ext cx="1721050" cy="2975050"/>
            <a:chOff x="5219175" y="1288775"/>
            <a:chExt cx="1721050" cy="2975050"/>
          </a:xfrm>
        </p:grpSpPr>
        <p:sp>
          <p:nvSpPr>
            <p:cNvPr id="382" name="Google Shape;382;p27"/>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7"/>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7"/>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7"/>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27"/>
          <p:cNvSpPr/>
          <p:nvPr/>
        </p:nvSpPr>
        <p:spPr>
          <a:xfrm>
            <a:off x="6150550" y="-65437"/>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7"/>
          <p:cNvSpPr/>
          <p:nvPr/>
        </p:nvSpPr>
        <p:spPr>
          <a:xfrm>
            <a:off x="8512600" y="173754"/>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7"/>
          <p:cNvSpPr/>
          <p:nvPr/>
        </p:nvSpPr>
        <p:spPr>
          <a:xfrm>
            <a:off x="2728850" y="4960385"/>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7"/>
          <p:cNvSpPr/>
          <p:nvPr/>
        </p:nvSpPr>
        <p:spPr>
          <a:xfrm>
            <a:off x="7179175" y="4777562"/>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7"/>
          <p:cNvSpPr/>
          <p:nvPr/>
        </p:nvSpPr>
        <p:spPr>
          <a:xfrm>
            <a:off x="3738329" y="-554741"/>
            <a:ext cx="687143" cy="68708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7"/>
          <p:cNvSpPr/>
          <p:nvPr/>
        </p:nvSpPr>
        <p:spPr>
          <a:xfrm>
            <a:off x="5006650" y="50105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2"/>
        <p:cNvGrpSpPr/>
        <p:nvPr/>
      </p:nvGrpSpPr>
      <p:grpSpPr>
        <a:xfrm>
          <a:off x="0" y="0"/>
          <a:ext cx="0" cy="0"/>
          <a:chOff x="0" y="0"/>
          <a:chExt cx="0" cy="0"/>
        </a:xfrm>
      </p:grpSpPr>
      <p:grpSp>
        <p:nvGrpSpPr>
          <p:cNvPr id="393" name="Google Shape;393;p28"/>
          <p:cNvGrpSpPr/>
          <p:nvPr/>
        </p:nvGrpSpPr>
        <p:grpSpPr>
          <a:xfrm>
            <a:off x="7171340" y="380125"/>
            <a:ext cx="2443547" cy="4223976"/>
            <a:chOff x="5219175" y="1288775"/>
            <a:chExt cx="1721050" cy="2975050"/>
          </a:xfrm>
        </p:grpSpPr>
        <p:sp>
          <p:nvSpPr>
            <p:cNvPr id="394" name="Google Shape;394;p28"/>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8"/>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8"/>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8"/>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28"/>
          <p:cNvSpPr/>
          <p:nvPr/>
        </p:nvSpPr>
        <p:spPr>
          <a:xfrm>
            <a:off x="3386025" y="4777560"/>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9" name="Google Shape;399;p28"/>
          <p:cNvCxnSpPr/>
          <p:nvPr/>
        </p:nvCxnSpPr>
        <p:spPr>
          <a:xfrm>
            <a:off x="362400" y="4605525"/>
            <a:ext cx="8419200" cy="0"/>
          </a:xfrm>
          <a:prstGeom prst="straightConnector1">
            <a:avLst/>
          </a:prstGeom>
          <a:noFill/>
          <a:ln w="19050" cap="rnd" cmpd="sng">
            <a:solidFill>
              <a:schemeClr val="dk2"/>
            </a:solidFill>
            <a:prstDash val="solid"/>
            <a:round/>
            <a:headEnd type="none" w="med" len="med"/>
            <a:tailEnd type="none" w="med" len="med"/>
          </a:ln>
        </p:spPr>
      </p:cxnSp>
      <p:sp>
        <p:nvSpPr>
          <p:cNvPr id="400" name="Google Shape;400;p28"/>
          <p:cNvSpPr/>
          <p:nvPr/>
        </p:nvSpPr>
        <p:spPr>
          <a:xfrm>
            <a:off x="7179175" y="4777562"/>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8"/>
          <p:cNvSpPr/>
          <p:nvPr/>
        </p:nvSpPr>
        <p:spPr>
          <a:xfrm>
            <a:off x="3738329" y="-398941"/>
            <a:ext cx="687143" cy="68708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8"/>
          <p:cNvSpPr/>
          <p:nvPr/>
        </p:nvSpPr>
        <p:spPr>
          <a:xfrm>
            <a:off x="5006650" y="50105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8"/>
          <p:cNvSpPr/>
          <p:nvPr/>
        </p:nvSpPr>
        <p:spPr>
          <a:xfrm>
            <a:off x="-487950" y="1445525"/>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8"/>
          <p:cNvSpPr/>
          <p:nvPr/>
        </p:nvSpPr>
        <p:spPr>
          <a:xfrm>
            <a:off x="362400" y="-243162"/>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8"/>
          <p:cNvSpPr/>
          <p:nvPr/>
        </p:nvSpPr>
        <p:spPr>
          <a:xfrm>
            <a:off x="5918600" y="-243150"/>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8"/>
          <p:cNvSpPr/>
          <p:nvPr/>
        </p:nvSpPr>
        <p:spPr>
          <a:xfrm>
            <a:off x="485575" y="5010562"/>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8"/>
          <p:cNvSpPr txBox="1">
            <a:spLocks noGrp="1"/>
          </p:cNvSpPr>
          <p:nvPr>
            <p:ph type="title"/>
          </p:nvPr>
        </p:nvSpPr>
        <p:spPr>
          <a:xfrm>
            <a:off x="720000" y="2393450"/>
            <a:ext cx="2787600" cy="841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4000">
                <a:solidFill>
                  <a:schemeClr val="lt2"/>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08" name="Google Shape;408;p28"/>
          <p:cNvSpPr txBox="1">
            <a:spLocks noGrp="1"/>
          </p:cNvSpPr>
          <p:nvPr>
            <p:ph type="title" idx="2" hasCustomPrompt="1"/>
          </p:nvPr>
        </p:nvSpPr>
        <p:spPr>
          <a:xfrm>
            <a:off x="720000" y="1551547"/>
            <a:ext cx="1251900" cy="629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9" name="Google Shape;409;p28"/>
          <p:cNvSpPr txBox="1">
            <a:spLocks noGrp="1"/>
          </p:cNvSpPr>
          <p:nvPr>
            <p:ph type="subTitle" idx="1"/>
          </p:nvPr>
        </p:nvSpPr>
        <p:spPr>
          <a:xfrm>
            <a:off x="720000" y="3235050"/>
            <a:ext cx="2787600" cy="569400"/>
          </a:xfrm>
          <a:prstGeom prst="rect">
            <a:avLst/>
          </a:prstGeom>
          <a:solidFill>
            <a:schemeClr val="accent2"/>
          </a:solidFill>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1200"/>
              <a:buNone/>
              <a:defRPr/>
            </a:lvl2pPr>
            <a:lvl3pPr lvl="2" rtl="0">
              <a:lnSpc>
                <a:spcPct val="100000"/>
              </a:lnSpc>
              <a:spcBef>
                <a:spcPts val="1600"/>
              </a:spcBef>
              <a:spcAft>
                <a:spcPts val="0"/>
              </a:spcAft>
              <a:buSzPts val="1200"/>
              <a:buNone/>
              <a:defRPr/>
            </a:lvl3pPr>
            <a:lvl4pPr lvl="3" rtl="0">
              <a:lnSpc>
                <a:spcPct val="100000"/>
              </a:lnSpc>
              <a:spcBef>
                <a:spcPts val="1600"/>
              </a:spcBef>
              <a:spcAft>
                <a:spcPts val="0"/>
              </a:spcAft>
              <a:buSzPts val="1200"/>
              <a:buNone/>
              <a:defRPr/>
            </a:lvl4pPr>
            <a:lvl5pPr lvl="4" rtl="0">
              <a:lnSpc>
                <a:spcPct val="100000"/>
              </a:lnSpc>
              <a:spcBef>
                <a:spcPts val="1600"/>
              </a:spcBef>
              <a:spcAft>
                <a:spcPts val="0"/>
              </a:spcAft>
              <a:buSzPts val="1200"/>
              <a:buNone/>
              <a:defRPr/>
            </a:lvl5pPr>
            <a:lvl6pPr lvl="5" rtl="0">
              <a:lnSpc>
                <a:spcPct val="100000"/>
              </a:lnSpc>
              <a:spcBef>
                <a:spcPts val="1600"/>
              </a:spcBef>
              <a:spcAft>
                <a:spcPts val="0"/>
              </a:spcAft>
              <a:buSzPts val="1200"/>
              <a:buNone/>
              <a:defRPr/>
            </a:lvl6pPr>
            <a:lvl7pPr lvl="6" rtl="0">
              <a:lnSpc>
                <a:spcPct val="100000"/>
              </a:lnSpc>
              <a:spcBef>
                <a:spcPts val="1600"/>
              </a:spcBef>
              <a:spcAft>
                <a:spcPts val="0"/>
              </a:spcAft>
              <a:buSzPts val="1200"/>
              <a:buNone/>
              <a:defRPr/>
            </a:lvl7pPr>
            <a:lvl8pPr lvl="7" rtl="0">
              <a:lnSpc>
                <a:spcPct val="100000"/>
              </a:lnSpc>
              <a:spcBef>
                <a:spcPts val="1600"/>
              </a:spcBef>
              <a:spcAft>
                <a:spcPts val="0"/>
              </a:spcAft>
              <a:buSzPts val="1200"/>
              <a:buNone/>
              <a:defRPr/>
            </a:lvl8pPr>
            <a:lvl9pPr lvl="8"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0"/>
        <p:cNvGrpSpPr/>
        <p:nvPr/>
      </p:nvGrpSpPr>
      <p:grpSpPr>
        <a:xfrm>
          <a:off x="0" y="0"/>
          <a:ext cx="0" cy="0"/>
          <a:chOff x="0" y="0"/>
          <a:chExt cx="0" cy="0"/>
        </a:xfrm>
      </p:grpSpPr>
      <p:sp>
        <p:nvSpPr>
          <p:cNvPr id="411" name="Google Shape;411;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2" name="Google Shape;412;p29"/>
          <p:cNvSpPr txBox="1">
            <a:spLocks noGrp="1"/>
          </p:cNvSpPr>
          <p:nvPr>
            <p:ph type="body" idx="1"/>
          </p:nvPr>
        </p:nvSpPr>
        <p:spPr>
          <a:xfrm>
            <a:off x="720000" y="1215750"/>
            <a:ext cx="7704000" cy="3388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lvl1pPr>
            <a:lvl2pPr marL="914400" lvl="1" indent="-304800" rtl="0">
              <a:lnSpc>
                <a:spcPct val="100000"/>
              </a:lnSpc>
              <a:spcBef>
                <a:spcPts val="500"/>
              </a:spcBef>
              <a:spcAft>
                <a:spcPts val="0"/>
              </a:spcAft>
              <a:buSzPts val="1200"/>
              <a:buFont typeface="Roboto Condensed Light"/>
              <a:buChar char="○"/>
              <a:defRPr/>
            </a:lvl2pPr>
            <a:lvl3pPr marL="1371600" lvl="2" indent="-304800" rtl="0">
              <a:lnSpc>
                <a:spcPct val="100000"/>
              </a:lnSpc>
              <a:spcBef>
                <a:spcPts val="0"/>
              </a:spcBef>
              <a:spcAft>
                <a:spcPts val="0"/>
              </a:spcAft>
              <a:buSzPts val="1200"/>
              <a:buFont typeface="Roboto Condensed Light"/>
              <a:buChar char="■"/>
              <a:defRPr/>
            </a:lvl3pPr>
            <a:lvl4pPr marL="1828800" lvl="3" indent="-304800" rtl="0">
              <a:lnSpc>
                <a:spcPct val="100000"/>
              </a:lnSpc>
              <a:spcBef>
                <a:spcPts val="0"/>
              </a:spcBef>
              <a:spcAft>
                <a:spcPts val="0"/>
              </a:spcAft>
              <a:buSzPts val="1200"/>
              <a:buFont typeface="Roboto Condensed Light"/>
              <a:buChar char="●"/>
              <a:defRPr/>
            </a:lvl4pPr>
            <a:lvl5pPr marL="2286000" lvl="4" indent="-304800" rtl="0">
              <a:lnSpc>
                <a:spcPct val="100000"/>
              </a:lnSpc>
              <a:spcBef>
                <a:spcPts val="0"/>
              </a:spcBef>
              <a:spcAft>
                <a:spcPts val="0"/>
              </a:spcAft>
              <a:buSzPts val="1200"/>
              <a:buFont typeface="Roboto Condensed Light"/>
              <a:buChar char="○"/>
              <a:defRPr/>
            </a:lvl5pPr>
            <a:lvl6pPr marL="2743200" lvl="5" indent="-304800" rtl="0">
              <a:lnSpc>
                <a:spcPct val="100000"/>
              </a:lnSpc>
              <a:spcBef>
                <a:spcPts val="0"/>
              </a:spcBef>
              <a:spcAft>
                <a:spcPts val="0"/>
              </a:spcAft>
              <a:buSzPts val="1200"/>
              <a:buFont typeface="Roboto Condensed Light"/>
              <a:buChar char="■"/>
              <a:defRPr/>
            </a:lvl6pPr>
            <a:lvl7pPr marL="3200400" lvl="6" indent="-304800" rtl="0">
              <a:lnSpc>
                <a:spcPct val="100000"/>
              </a:lnSpc>
              <a:spcBef>
                <a:spcPts val="0"/>
              </a:spcBef>
              <a:spcAft>
                <a:spcPts val="0"/>
              </a:spcAft>
              <a:buSzPts val="1200"/>
              <a:buFont typeface="Roboto Condensed Light"/>
              <a:buChar char="●"/>
              <a:defRPr/>
            </a:lvl7pPr>
            <a:lvl8pPr marL="3657600" lvl="7" indent="-304800" rtl="0">
              <a:lnSpc>
                <a:spcPct val="100000"/>
              </a:lnSpc>
              <a:spcBef>
                <a:spcPts val="0"/>
              </a:spcBef>
              <a:spcAft>
                <a:spcPts val="0"/>
              </a:spcAft>
              <a:buSzPts val="1200"/>
              <a:buFont typeface="Roboto Condensed Light"/>
              <a:buChar char="○"/>
              <a:defRPr/>
            </a:lvl8pPr>
            <a:lvl9pPr marL="4114800" lvl="8" indent="-304800" rtl="0">
              <a:lnSpc>
                <a:spcPct val="100000"/>
              </a:lnSpc>
              <a:spcBef>
                <a:spcPts val="0"/>
              </a:spcBef>
              <a:spcAft>
                <a:spcPts val="0"/>
              </a:spcAft>
              <a:buSzPts val="1200"/>
              <a:buFont typeface="Roboto Condensed Light"/>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13"/>
        <p:cNvGrpSpPr/>
        <p:nvPr/>
      </p:nvGrpSpPr>
      <p:grpSpPr>
        <a:xfrm>
          <a:off x="0" y="0"/>
          <a:ext cx="0" cy="0"/>
          <a:chOff x="0" y="0"/>
          <a:chExt cx="0" cy="0"/>
        </a:xfrm>
      </p:grpSpPr>
      <p:sp>
        <p:nvSpPr>
          <p:cNvPr id="414" name="Google Shape;414;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5" name="Google Shape;415;p30"/>
          <p:cNvSpPr txBox="1">
            <a:spLocks noGrp="1"/>
          </p:cNvSpPr>
          <p:nvPr>
            <p:ph type="title" idx="2"/>
          </p:nvPr>
        </p:nvSpPr>
        <p:spPr>
          <a:xfrm>
            <a:off x="1694275" y="2023528"/>
            <a:ext cx="27465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000" b="0">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6" name="Google Shape;416;p30"/>
          <p:cNvSpPr txBox="1">
            <a:spLocks noGrp="1"/>
          </p:cNvSpPr>
          <p:nvPr>
            <p:ph type="title" idx="3"/>
          </p:nvPr>
        </p:nvSpPr>
        <p:spPr>
          <a:xfrm>
            <a:off x="4703219" y="2023450"/>
            <a:ext cx="27465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000" b="0">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7" name="Google Shape;417;p30"/>
          <p:cNvSpPr txBox="1">
            <a:spLocks noGrp="1"/>
          </p:cNvSpPr>
          <p:nvPr>
            <p:ph type="subTitle" idx="1"/>
          </p:nvPr>
        </p:nvSpPr>
        <p:spPr>
          <a:xfrm>
            <a:off x="4703205" y="2359449"/>
            <a:ext cx="2746500" cy="13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2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8" name="Google Shape;418;p30"/>
          <p:cNvSpPr txBox="1">
            <a:spLocks noGrp="1"/>
          </p:cNvSpPr>
          <p:nvPr>
            <p:ph type="subTitle" idx="4"/>
          </p:nvPr>
        </p:nvSpPr>
        <p:spPr>
          <a:xfrm>
            <a:off x="1694275" y="2359449"/>
            <a:ext cx="2746500" cy="13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2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9" name="Google Shape;419;p30"/>
          <p:cNvSpPr/>
          <p:nvPr/>
        </p:nvSpPr>
        <p:spPr>
          <a:xfrm flipH="1">
            <a:off x="8542794" y="2359451"/>
            <a:ext cx="668698" cy="668641"/>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0" name="Google Shape;420;p30"/>
          <p:cNvCxnSpPr/>
          <p:nvPr/>
        </p:nvCxnSpPr>
        <p:spPr>
          <a:xfrm>
            <a:off x="362400" y="4605525"/>
            <a:ext cx="8419200" cy="0"/>
          </a:xfrm>
          <a:prstGeom prst="straightConnector1">
            <a:avLst/>
          </a:prstGeom>
          <a:noFill/>
          <a:ln w="19050" cap="rnd" cmpd="sng">
            <a:solidFill>
              <a:schemeClr val="dk2"/>
            </a:solidFill>
            <a:prstDash val="solid"/>
            <a:round/>
            <a:headEnd type="none" w="med" len="med"/>
            <a:tailEnd type="none" w="med" len="med"/>
          </a:ln>
        </p:spPr>
      </p:cxnSp>
      <p:sp>
        <p:nvSpPr>
          <p:cNvPr id="421" name="Google Shape;421;p30"/>
          <p:cNvSpPr/>
          <p:nvPr/>
        </p:nvSpPr>
        <p:spPr>
          <a:xfrm>
            <a:off x="2317359" y="-456240"/>
            <a:ext cx="802526" cy="802457"/>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0"/>
          <p:cNvSpPr/>
          <p:nvPr/>
        </p:nvSpPr>
        <p:spPr>
          <a:xfrm>
            <a:off x="-262774" y="889148"/>
            <a:ext cx="515987" cy="515943"/>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0"/>
          <p:cNvSpPr/>
          <p:nvPr/>
        </p:nvSpPr>
        <p:spPr>
          <a:xfrm>
            <a:off x="5228700" y="4787488"/>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0"/>
          <p:cNvSpPr/>
          <p:nvPr/>
        </p:nvSpPr>
        <p:spPr>
          <a:xfrm>
            <a:off x="5600105" y="-714553"/>
            <a:ext cx="1071991" cy="10607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0"/>
          <p:cNvSpPr/>
          <p:nvPr/>
        </p:nvSpPr>
        <p:spPr>
          <a:xfrm>
            <a:off x="1809430" y="4972319"/>
            <a:ext cx="359774" cy="35600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0"/>
          <p:cNvSpPr/>
          <p:nvPr/>
        </p:nvSpPr>
        <p:spPr>
          <a:xfrm>
            <a:off x="8251018" y="-134206"/>
            <a:ext cx="359774" cy="35600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0"/>
          <p:cNvSpPr/>
          <p:nvPr/>
        </p:nvSpPr>
        <p:spPr>
          <a:xfrm>
            <a:off x="407488" y="-306962"/>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8"/>
        <p:cNvGrpSpPr/>
        <p:nvPr/>
      </p:nvGrpSpPr>
      <p:grpSpPr>
        <a:xfrm>
          <a:off x="0" y="0"/>
          <a:ext cx="0" cy="0"/>
          <a:chOff x="0" y="0"/>
          <a:chExt cx="0" cy="0"/>
        </a:xfrm>
      </p:grpSpPr>
      <p:sp>
        <p:nvSpPr>
          <p:cNvPr id="429" name="Google Shape;429;p31"/>
          <p:cNvSpPr/>
          <p:nvPr/>
        </p:nvSpPr>
        <p:spPr>
          <a:xfrm>
            <a:off x="-221771" y="195859"/>
            <a:ext cx="687143" cy="68708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1"/>
          <p:cNvSpPr/>
          <p:nvPr/>
        </p:nvSpPr>
        <p:spPr>
          <a:xfrm>
            <a:off x="8873525" y="4416350"/>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1"/>
          <p:cNvGrpSpPr/>
          <p:nvPr/>
        </p:nvGrpSpPr>
        <p:grpSpPr>
          <a:xfrm>
            <a:off x="-1078329" y="2937378"/>
            <a:ext cx="1667525" cy="2882526"/>
            <a:chOff x="5219175" y="1288775"/>
            <a:chExt cx="1721050" cy="2975050"/>
          </a:xfrm>
        </p:grpSpPr>
        <p:sp>
          <p:nvSpPr>
            <p:cNvPr id="432" name="Google Shape;432;p31"/>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1"/>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1"/>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1"/>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1"/>
          <p:cNvSpPr/>
          <p:nvPr/>
        </p:nvSpPr>
        <p:spPr>
          <a:xfrm>
            <a:off x="6551325" y="-459587"/>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1"/>
          <p:cNvSpPr/>
          <p:nvPr/>
        </p:nvSpPr>
        <p:spPr>
          <a:xfrm>
            <a:off x="2111725" y="-224690"/>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1"/>
          <p:cNvSpPr/>
          <p:nvPr/>
        </p:nvSpPr>
        <p:spPr>
          <a:xfrm>
            <a:off x="8532775" y="380140"/>
            <a:ext cx="1330029" cy="131609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1"/>
          <p:cNvSpPr/>
          <p:nvPr/>
        </p:nvSpPr>
        <p:spPr>
          <a:xfrm>
            <a:off x="7226500" y="4887085"/>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1"/>
          <p:cNvSpPr/>
          <p:nvPr/>
        </p:nvSpPr>
        <p:spPr>
          <a:xfrm>
            <a:off x="2452425" y="4699015"/>
            <a:ext cx="1330029" cy="131609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6"/>
        <p:cNvGrpSpPr/>
        <p:nvPr/>
      </p:nvGrpSpPr>
      <p:grpSpPr>
        <a:xfrm>
          <a:off x="0" y="0"/>
          <a:ext cx="0" cy="0"/>
          <a:chOff x="0" y="0"/>
          <a:chExt cx="0" cy="0"/>
        </a:xfrm>
      </p:grpSpPr>
      <p:sp>
        <p:nvSpPr>
          <p:cNvPr id="47" name="Google Shape;47;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lvl1pPr>
            <a:lvl2pPr marL="914400" lvl="1" indent="-304800" rtl="0">
              <a:lnSpc>
                <a:spcPct val="100000"/>
              </a:lnSpc>
              <a:spcBef>
                <a:spcPts val="500"/>
              </a:spcBef>
              <a:spcAft>
                <a:spcPts val="0"/>
              </a:spcAft>
              <a:buSzPts val="1200"/>
              <a:buFont typeface="Roboto Condensed Light"/>
              <a:buChar char="○"/>
              <a:defRPr/>
            </a:lvl2pPr>
            <a:lvl3pPr marL="1371600" lvl="2" indent="-304800" rtl="0">
              <a:lnSpc>
                <a:spcPct val="100000"/>
              </a:lnSpc>
              <a:spcBef>
                <a:spcPts val="0"/>
              </a:spcBef>
              <a:spcAft>
                <a:spcPts val="0"/>
              </a:spcAft>
              <a:buSzPts val="1200"/>
              <a:buFont typeface="Roboto Condensed Light"/>
              <a:buChar char="■"/>
              <a:defRPr/>
            </a:lvl3pPr>
            <a:lvl4pPr marL="1828800" lvl="3" indent="-304800" rtl="0">
              <a:lnSpc>
                <a:spcPct val="100000"/>
              </a:lnSpc>
              <a:spcBef>
                <a:spcPts val="0"/>
              </a:spcBef>
              <a:spcAft>
                <a:spcPts val="0"/>
              </a:spcAft>
              <a:buSzPts val="1200"/>
              <a:buFont typeface="Roboto Condensed Light"/>
              <a:buChar char="●"/>
              <a:defRPr/>
            </a:lvl4pPr>
            <a:lvl5pPr marL="2286000" lvl="4" indent="-304800" rtl="0">
              <a:lnSpc>
                <a:spcPct val="100000"/>
              </a:lnSpc>
              <a:spcBef>
                <a:spcPts val="0"/>
              </a:spcBef>
              <a:spcAft>
                <a:spcPts val="0"/>
              </a:spcAft>
              <a:buSzPts val="1200"/>
              <a:buFont typeface="Roboto Condensed Light"/>
              <a:buChar char="○"/>
              <a:defRPr/>
            </a:lvl5pPr>
            <a:lvl6pPr marL="2743200" lvl="5" indent="-304800" rtl="0">
              <a:lnSpc>
                <a:spcPct val="100000"/>
              </a:lnSpc>
              <a:spcBef>
                <a:spcPts val="0"/>
              </a:spcBef>
              <a:spcAft>
                <a:spcPts val="0"/>
              </a:spcAft>
              <a:buSzPts val="1200"/>
              <a:buFont typeface="Roboto Condensed Light"/>
              <a:buChar char="■"/>
              <a:defRPr/>
            </a:lvl6pPr>
            <a:lvl7pPr marL="3200400" lvl="6" indent="-304800" rtl="0">
              <a:lnSpc>
                <a:spcPct val="100000"/>
              </a:lnSpc>
              <a:spcBef>
                <a:spcPts val="0"/>
              </a:spcBef>
              <a:spcAft>
                <a:spcPts val="0"/>
              </a:spcAft>
              <a:buSzPts val="1200"/>
              <a:buFont typeface="Roboto Condensed Light"/>
              <a:buChar char="●"/>
              <a:defRPr/>
            </a:lvl7pPr>
            <a:lvl8pPr marL="3657600" lvl="7" indent="-304800" rtl="0">
              <a:lnSpc>
                <a:spcPct val="100000"/>
              </a:lnSpc>
              <a:spcBef>
                <a:spcPts val="0"/>
              </a:spcBef>
              <a:spcAft>
                <a:spcPts val="0"/>
              </a:spcAft>
              <a:buSzPts val="1200"/>
              <a:buFont typeface="Roboto Condensed Light"/>
              <a:buChar char="○"/>
              <a:defRPr/>
            </a:lvl8pPr>
            <a:lvl9pPr marL="4114800" lvl="8" indent="-304800" rtl="0">
              <a:lnSpc>
                <a:spcPct val="100000"/>
              </a:lnSpc>
              <a:spcBef>
                <a:spcPts val="0"/>
              </a:spcBef>
              <a:spcAft>
                <a:spcPts val="0"/>
              </a:spcAft>
              <a:buSzPts val="1200"/>
              <a:buFont typeface="Roboto Condensed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2"/>
        <p:cNvGrpSpPr/>
        <p:nvPr/>
      </p:nvGrpSpPr>
      <p:grpSpPr>
        <a:xfrm>
          <a:off x="0" y="0"/>
          <a:ext cx="0" cy="0"/>
          <a:chOff x="0" y="0"/>
          <a:chExt cx="0" cy="0"/>
        </a:xfrm>
      </p:grpSpPr>
      <p:grpSp>
        <p:nvGrpSpPr>
          <p:cNvPr id="443" name="Google Shape;443;p32"/>
          <p:cNvGrpSpPr/>
          <p:nvPr/>
        </p:nvGrpSpPr>
        <p:grpSpPr>
          <a:xfrm flipH="1">
            <a:off x="7150804" y="445014"/>
            <a:ext cx="2735093" cy="4727949"/>
            <a:chOff x="5219175" y="1288775"/>
            <a:chExt cx="1721050" cy="2975050"/>
          </a:xfrm>
        </p:grpSpPr>
        <p:sp>
          <p:nvSpPr>
            <p:cNvPr id="444" name="Google Shape;444;p32"/>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2"/>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2"/>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2"/>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32"/>
          <p:cNvSpPr/>
          <p:nvPr/>
        </p:nvSpPr>
        <p:spPr>
          <a:xfrm>
            <a:off x="4169959" y="-402278"/>
            <a:ext cx="802526" cy="802457"/>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2"/>
          <p:cNvSpPr/>
          <p:nvPr/>
        </p:nvSpPr>
        <p:spPr>
          <a:xfrm>
            <a:off x="5372325" y="4416350"/>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2"/>
          <p:cNvSpPr/>
          <p:nvPr/>
        </p:nvSpPr>
        <p:spPr>
          <a:xfrm>
            <a:off x="1532425" y="-159812"/>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2"/>
          <p:cNvSpPr/>
          <p:nvPr/>
        </p:nvSpPr>
        <p:spPr>
          <a:xfrm>
            <a:off x="2371100" y="4664091"/>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2"/>
          <p:cNvSpPr/>
          <p:nvPr/>
        </p:nvSpPr>
        <p:spPr>
          <a:xfrm>
            <a:off x="-626695" y="1068472"/>
            <a:ext cx="1071991" cy="10607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2"/>
          <p:cNvSpPr/>
          <p:nvPr/>
        </p:nvSpPr>
        <p:spPr>
          <a:xfrm>
            <a:off x="-193474" y="3804023"/>
            <a:ext cx="515987" cy="515943"/>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2"/>
          <p:cNvSpPr/>
          <p:nvPr/>
        </p:nvSpPr>
        <p:spPr>
          <a:xfrm>
            <a:off x="6650350" y="-303487"/>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2"/>
          <p:cNvSpPr txBox="1">
            <a:spLocks noGrp="1"/>
          </p:cNvSpPr>
          <p:nvPr>
            <p:ph type="body" idx="1"/>
          </p:nvPr>
        </p:nvSpPr>
        <p:spPr>
          <a:xfrm>
            <a:off x="713100" y="2150775"/>
            <a:ext cx="3852000" cy="19263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2"/>
              </a:buClr>
              <a:buSzPts val="1200"/>
              <a:buChar char="●"/>
              <a:defRPr sz="1200"/>
            </a:lvl1pPr>
            <a:lvl2pPr marL="914400" lvl="1" indent="-304800" rtl="0">
              <a:lnSpc>
                <a:spcPct val="115000"/>
              </a:lnSpc>
              <a:spcBef>
                <a:spcPts val="0"/>
              </a:spcBef>
              <a:spcAft>
                <a:spcPts val="0"/>
              </a:spcAft>
              <a:buSzPts val="1200"/>
              <a:buChar char="○"/>
              <a:defRPr/>
            </a:lvl2pPr>
            <a:lvl3pPr marL="1371600" lvl="2" indent="-304800" rtl="0">
              <a:lnSpc>
                <a:spcPct val="115000"/>
              </a:lnSpc>
              <a:spcBef>
                <a:spcPts val="1600"/>
              </a:spcBef>
              <a:spcAft>
                <a:spcPts val="0"/>
              </a:spcAft>
              <a:buSzPts val="1200"/>
              <a:buChar char="■"/>
              <a:defRPr/>
            </a:lvl3pPr>
            <a:lvl4pPr marL="1828800" lvl="3" indent="-304800" rtl="0">
              <a:lnSpc>
                <a:spcPct val="115000"/>
              </a:lnSpc>
              <a:spcBef>
                <a:spcPts val="1600"/>
              </a:spcBef>
              <a:spcAft>
                <a:spcPts val="0"/>
              </a:spcAft>
              <a:buSzPts val="1200"/>
              <a:buChar char="●"/>
              <a:defRPr/>
            </a:lvl4pPr>
            <a:lvl5pPr marL="2286000" lvl="4" indent="-304800" rtl="0">
              <a:lnSpc>
                <a:spcPct val="115000"/>
              </a:lnSpc>
              <a:spcBef>
                <a:spcPts val="1600"/>
              </a:spcBef>
              <a:spcAft>
                <a:spcPts val="0"/>
              </a:spcAft>
              <a:buSzPts val="1200"/>
              <a:buChar char="○"/>
              <a:defRPr/>
            </a:lvl5pPr>
            <a:lvl6pPr marL="2743200" lvl="5" indent="-304800" rtl="0">
              <a:lnSpc>
                <a:spcPct val="115000"/>
              </a:lnSpc>
              <a:spcBef>
                <a:spcPts val="1600"/>
              </a:spcBef>
              <a:spcAft>
                <a:spcPts val="0"/>
              </a:spcAft>
              <a:buSzPts val="1200"/>
              <a:buChar char="■"/>
              <a:defRPr/>
            </a:lvl6pPr>
            <a:lvl7pPr marL="3200400" lvl="6" indent="-304800" rtl="0">
              <a:lnSpc>
                <a:spcPct val="115000"/>
              </a:lnSpc>
              <a:spcBef>
                <a:spcPts val="1600"/>
              </a:spcBef>
              <a:spcAft>
                <a:spcPts val="0"/>
              </a:spcAft>
              <a:buSzPts val="1200"/>
              <a:buChar char="●"/>
              <a:defRPr/>
            </a:lvl7pPr>
            <a:lvl8pPr marL="3657600" lvl="7" indent="-304800" rtl="0">
              <a:lnSpc>
                <a:spcPct val="115000"/>
              </a:lnSpc>
              <a:spcBef>
                <a:spcPts val="1600"/>
              </a:spcBef>
              <a:spcAft>
                <a:spcPts val="0"/>
              </a:spcAft>
              <a:buSzPts val="1200"/>
              <a:buChar char="○"/>
              <a:defRPr/>
            </a:lvl8pPr>
            <a:lvl9pPr marL="4114800" lvl="8" indent="-304800" rtl="0">
              <a:lnSpc>
                <a:spcPct val="115000"/>
              </a:lnSpc>
              <a:spcBef>
                <a:spcPts val="1600"/>
              </a:spcBef>
              <a:spcAft>
                <a:spcPts val="1600"/>
              </a:spcAft>
              <a:buSzPts val="1200"/>
              <a:buChar char="■"/>
              <a:defRPr/>
            </a:lvl9pPr>
          </a:lstStyle>
          <a:p>
            <a:endParaRPr/>
          </a:p>
        </p:txBody>
      </p:sp>
      <p:sp>
        <p:nvSpPr>
          <p:cNvPr id="456" name="Google Shape;456;p32"/>
          <p:cNvSpPr txBox="1">
            <a:spLocks noGrp="1"/>
          </p:cNvSpPr>
          <p:nvPr>
            <p:ph type="title"/>
          </p:nvPr>
        </p:nvSpPr>
        <p:spPr>
          <a:xfrm>
            <a:off x="713100" y="1032025"/>
            <a:ext cx="3651000" cy="1118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7" name="Google Shape;457;p32"/>
          <p:cNvSpPr>
            <a:spLocks noGrp="1"/>
          </p:cNvSpPr>
          <p:nvPr>
            <p:ph type="pic" idx="2"/>
          </p:nvPr>
        </p:nvSpPr>
        <p:spPr>
          <a:xfrm>
            <a:off x="5261175" y="1033350"/>
            <a:ext cx="3076800" cy="3076800"/>
          </a:xfrm>
          <a:prstGeom prst="ellipse">
            <a:avLst/>
          </a:prstGeom>
          <a:noFill/>
          <a:ln w="114300" cap="flat" cmpd="sng">
            <a:solidFill>
              <a:schemeClr val="dk2"/>
            </a:solidFill>
            <a:prstDash val="solid"/>
            <a:round/>
            <a:headEnd type="none" w="sm" len="sm"/>
            <a:tailEnd type="none" w="sm" len="sm"/>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8"/>
        <p:cNvGrpSpPr/>
        <p:nvPr/>
      </p:nvGrpSpPr>
      <p:grpSpPr>
        <a:xfrm>
          <a:off x="0" y="0"/>
          <a:ext cx="0" cy="0"/>
          <a:chOff x="0" y="0"/>
          <a:chExt cx="0" cy="0"/>
        </a:xfrm>
      </p:grpSpPr>
      <p:sp>
        <p:nvSpPr>
          <p:cNvPr id="459" name="Google Shape;459;p33"/>
          <p:cNvSpPr txBox="1">
            <a:spLocks noGrp="1"/>
          </p:cNvSpPr>
          <p:nvPr>
            <p:ph type="title"/>
          </p:nvPr>
        </p:nvSpPr>
        <p:spPr>
          <a:xfrm>
            <a:off x="1788900" y="1307100"/>
            <a:ext cx="5566200" cy="25293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0"/>
        <p:cNvGrpSpPr/>
        <p:nvPr/>
      </p:nvGrpSpPr>
      <p:grpSpPr>
        <a:xfrm>
          <a:off x="0" y="0"/>
          <a:ext cx="0" cy="0"/>
          <a:chOff x="0" y="0"/>
          <a:chExt cx="0" cy="0"/>
        </a:xfrm>
      </p:grpSpPr>
      <p:sp>
        <p:nvSpPr>
          <p:cNvPr id="461" name="Google Shape;461;p34"/>
          <p:cNvSpPr txBox="1">
            <a:spLocks noGrp="1"/>
          </p:cNvSpPr>
          <p:nvPr>
            <p:ph type="title"/>
          </p:nvPr>
        </p:nvSpPr>
        <p:spPr>
          <a:xfrm>
            <a:off x="2088300" y="163440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2" name="Google Shape;462;p34"/>
          <p:cNvSpPr txBox="1">
            <a:spLocks noGrp="1"/>
          </p:cNvSpPr>
          <p:nvPr>
            <p:ph type="subTitle" idx="1"/>
          </p:nvPr>
        </p:nvSpPr>
        <p:spPr>
          <a:xfrm>
            <a:off x="2088300" y="2476200"/>
            <a:ext cx="4967400" cy="103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3"/>
        <p:cNvGrpSpPr/>
        <p:nvPr/>
      </p:nvGrpSpPr>
      <p:grpSpPr>
        <a:xfrm>
          <a:off x="0" y="0"/>
          <a:ext cx="0" cy="0"/>
          <a:chOff x="0" y="0"/>
          <a:chExt cx="0" cy="0"/>
        </a:xfrm>
      </p:grpSpPr>
      <p:sp>
        <p:nvSpPr>
          <p:cNvPr id="464" name="Google Shape;464;p35"/>
          <p:cNvSpPr txBox="1">
            <a:spLocks noGrp="1"/>
          </p:cNvSpPr>
          <p:nvPr>
            <p:ph type="title"/>
          </p:nvPr>
        </p:nvSpPr>
        <p:spPr>
          <a:xfrm>
            <a:off x="720000" y="386205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5"/>
        <p:cNvGrpSpPr/>
        <p:nvPr/>
      </p:nvGrpSpPr>
      <p:grpSpPr>
        <a:xfrm>
          <a:off x="0" y="0"/>
          <a:ext cx="0" cy="0"/>
          <a:chOff x="0" y="0"/>
          <a:chExt cx="0" cy="0"/>
        </a:xfrm>
      </p:grpSpPr>
      <p:sp>
        <p:nvSpPr>
          <p:cNvPr id="466" name="Google Shape;466;p36"/>
          <p:cNvSpPr txBox="1">
            <a:spLocks noGrp="1"/>
          </p:cNvSpPr>
          <p:nvPr>
            <p:ph type="title" hasCustomPrompt="1"/>
          </p:nvPr>
        </p:nvSpPr>
        <p:spPr>
          <a:xfrm>
            <a:off x="1620450" y="1453225"/>
            <a:ext cx="5839500" cy="1740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467" name="Google Shape;467;p36"/>
          <p:cNvSpPr txBox="1">
            <a:spLocks noGrp="1"/>
          </p:cNvSpPr>
          <p:nvPr>
            <p:ph type="subTitle" idx="1"/>
          </p:nvPr>
        </p:nvSpPr>
        <p:spPr>
          <a:xfrm>
            <a:off x="1620450" y="3193175"/>
            <a:ext cx="5839500" cy="4971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468" name="Google Shape;468;p36"/>
          <p:cNvGrpSpPr/>
          <p:nvPr/>
        </p:nvGrpSpPr>
        <p:grpSpPr>
          <a:xfrm>
            <a:off x="-739135" y="380125"/>
            <a:ext cx="2443547" cy="4223976"/>
            <a:chOff x="5219175" y="1288775"/>
            <a:chExt cx="1721050" cy="2975050"/>
          </a:xfrm>
        </p:grpSpPr>
        <p:sp>
          <p:nvSpPr>
            <p:cNvPr id="469" name="Google Shape;469;p36"/>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73" name="Google Shape;473;p36"/>
          <p:cNvCxnSpPr/>
          <p:nvPr/>
        </p:nvCxnSpPr>
        <p:spPr>
          <a:xfrm>
            <a:off x="362400" y="4605525"/>
            <a:ext cx="8419200" cy="0"/>
          </a:xfrm>
          <a:prstGeom prst="straightConnector1">
            <a:avLst/>
          </a:prstGeom>
          <a:noFill/>
          <a:ln w="19050" cap="rnd" cmpd="sng">
            <a:solidFill>
              <a:schemeClr val="dk2"/>
            </a:solidFill>
            <a:prstDash val="solid"/>
            <a:round/>
            <a:headEnd type="none" w="med" len="med"/>
            <a:tailEnd type="none" w="med" len="med"/>
          </a:ln>
        </p:spPr>
      </p:cxnSp>
      <p:grpSp>
        <p:nvGrpSpPr>
          <p:cNvPr id="474" name="Google Shape;474;p36"/>
          <p:cNvGrpSpPr/>
          <p:nvPr/>
        </p:nvGrpSpPr>
        <p:grpSpPr>
          <a:xfrm>
            <a:off x="8512600" y="1951725"/>
            <a:ext cx="1721050" cy="2975050"/>
            <a:chOff x="5219175" y="1288775"/>
            <a:chExt cx="1721050" cy="2975050"/>
          </a:xfrm>
        </p:grpSpPr>
        <p:sp>
          <p:nvSpPr>
            <p:cNvPr id="475" name="Google Shape;475;p36"/>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36"/>
          <p:cNvSpPr/>
          <p:nvPr/>
        </p:nvSpPr>
        <p:spPr>
          <a:xfrm>
            <a:off x="6039475" y="-281900"/>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1532425" y="-217365"/>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8512600" y="173754"/>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3490429" y="250934"/>
            <a:ext cx="687143" cy="68708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5006650" y="50105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2119100" y="4926779"/>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5"/>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86"/>
        <p:cNvGrpSpPr/>
        <p:nvPr/>
      </p:nvGrpSpPr>
      <p:grpSpPr>
        <a:xfrm>
          <a:off x="0" y="0"/>
          <a:ext cx="0" cy="0"/>
          <a:chOff x="0" y="0"/>
          <a:chExt cx="0" cy="0"/>
        </a:xfrm>
      </p:grpSpPr>
      <p:grpSp>
        <p:nvGrpSpPr>
          <p:cNvPr id="487" name="Google Shape;487;p38"/>
          <p:cNvGrpSpPr/>
          <p:nvPr/>
        </p:nvGrpSpPr>
        <p:grpSpPr>
          <a:xfrm flipH="1">
            <a:off x="-1236871" y="445014"/>
            <a:ext cx="2735093" cy="4727949"/>
            <a:chOff x="5219175" y="1288775"/>
            <a:chExt cx="1721050" cy="2975050"/>
          </a:xfrm>
        </p:grpSpPr>
        <p:sp>
          <p:nvSpPr>
            <p:cNvPr id="488" name="Google Shape;488;p38"/>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8"/>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8"/>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8"/>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38"/>
          <p:cNvSpPr/>
          <p:nvPr/>
        </p:nvSpPr>
        <p:spPr>
          <a:xfrm>
            <a:off x="5797350" y="-363962"/>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8"/>
          <p:cNvSpPr/>
          <p:nvPr/>
        </p:nvSpPr>
        <p:spPr>
          <a:xfrm>
            <a:off x="8512600" y="173754"/>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2276475" y="4714604"/>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5630225" y="4985863"/>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8"/>
          <p:cNvSpPr/>
          <p:nvPr/>
        </p:nvSpPr>
        <p:spPr>
          <a:xfrm>
            <a:off x="2100975" y="-482259"/>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 name="Google Shape;497;p38"/>
          <p:cNvGrpSpPr/>
          <p:nvPr/>
        </p:nvGrpSpPr>
        <p:grpSpPr>
          <a:xfrm flipH="1">
            <a:off x="8370410" y="1951783"/>
            <a:ext cx="1863553" cy="3221384"/>
            <a:chOff x="5219175" y="1288775"/>
            <a:chExt cx="1721050" cy="2975050"/>
          </a:xfrm>
        </p:grpSpPr>
        <p:sp>
          <p:nvSpPr>
            <p:cNvPr id="498" name="Google Shape;498;p38"/>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2" name="Google Shape;502;p38"/>
          <p:cNvSpPr txBox="1">
            <a:spLocks noGrp="1"/>
          </p:cNvSpPr>
          <p:nvPr>
            <p:ph type="title"/>
          </p:nvPr>
        </p:nvSpPr>
        <p:spPr>
          <a:xfrm>
            <a:off x="720000" y="1858575"/>
            <a:ext cx="24507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38"/>
          <p:cNvSpPr txBox="1">
            <a:spLocks noGrp="1"/>
          </p:cNvSpPr>
          <p:nvPr>
            <p:ph type="title" idx="2" hasCustomPrompt="1"/>
          </p:nvPr>
        </p:nvSpPr>
        <p:spPr>
          <a:xfrm>
            <a:off x="1498350" y="1286900"/>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04" name="Google Shape;504;p38"/>
          <p:cNvSpPr txBox="1">
            <a:spLocks noGrp="1"/>
          </p:cNvSpPr>
          <p:nvPr>
            <p:ph type="subTitle" idx="1"/>
          </p:nvPr>
        </p:nvSpPr>
        <p:spPr>
          <a:xfrm>
            <a:off x="720000" y="2194275"/>
            <a:ext cx="24507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2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05" name="Google Shape;505;p38"/>
          <p:cNvSpPr txBox="1">
            <a:spLocks noGrp="1"/>
          </p:cNvSpPr>
          <p:nvPr>
            <p:ph type="title" idx="3"/>
          </p:nvPr>
        </p:nvSpPr>
        <p:spPr>
          <a:xfrm>
            <a:off x="3346650" y="1858575"/>
            <a:ext cx="24507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6" name="Google Shape;506;p38"/>
          <p:cNvSpPr txBox="1">
            <a:spLocks noGrp="1"/>
          </p:cNvSpPr>
          <p:nvPr>
            <p:ph type="title" idx="4" hasCustomPrompt="1"/>
          </p:nvPr>
        </p:nvSpPr>
        <p:spPr>
          <a:xfrm>
            <a:off x="4125000" y="1286900"/>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07" name="Google Shape;507;p38"/>
          <p:cNvSpPr txBox="1">
            <a:spLocks noGrp="1"/>
          </p:cNvSpPr>
          <p:nvPr>
            <p:ph type="subTitle" idx="5"/>
          </p:nvPr>
        </p:nvSpPr>
        <p:spPr>
          <a:xfrm>
            <a:off x="3346650" y="2194275"/>
            <a:ext cx="24507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2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08" name="Google Shape;508;p38"/>
          <p:cNvSpPr txBox="1">
            <a:spLocks noGrp="1"/>
          </p:cNvSpPr>
          <p:nvPr>
            <p:ph type="title" idx="6"/>
          </p:nvPr>
        </p:nvSpPr>
        <p:spPr>
          <a:xfrm>
            <a:off x="5973300" y="1858575"/>
            <a:ext cx="24507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9" name="Google Shape;509;p38"/>
          <p:cNvSpPr txBox="1">
            <a:spLocks noGrp="1"/>
          </p:cNvSpPr>
          <p:nvPr>
            <p:ph type="title" idx="7" hasCustomPrompt="1"/>
          </p:nvPr>
        </p:nvSpPr>
        <p:spPr>
          <a:xfrm>
            <a:off x="6751650" y="1286900"/>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10" name="Google Shape;510;p38"/>
          <p:cNvSpPr txBox="1">
            <a:spLocks noGrp="1"/>
          </p:cNvSpPr>
          <p:nvPr>
            <p:ph type="subTitle" idx="8"/>
          </p:nvPr>
        </p:nvSpPr>
        <p:spPr>
          <a:xfrm>
            <a:off x="5973300" y="2194275"/>
            <a:ext cx="24507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2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11" name="Google Shape;511;p38"/>
          <p:cNvSpPr txBox="1">
            <a:spLocks noGrp="1"/>
          </p:cNvSpPr>
          <p:nvPr>
            <p:ph type="title" idx="9"/>
          </p:nvPr>
        </p:nvSpPr>
        <p:spPr>
          <a:xfrm>
            <a:off x="720000" y="3647975"/>
            <a:ext cx="24507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2" name="Google Shape;512;p38"/>
          <p:cNvSpPr txBox="1">
            <a:spLocks noGrp="1"/>
          </p:cNvSpPr>
          <p:nvPr>
            <p:ph type="title" idx="13" hasCustomPrompt="1"/>
          </p:nvPr>
        </p:nvSpPr>
        <p:spPr>
          <a:xfrm>
            <a:off x="1498350" y="3076525"/>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513" name="Google Shape;513;p38"/>
          <p:cNvSpPr txBox="1">
            <a:spLocks noGrp="1"/>
          </p:cNvSpPr>
          <p:nvPr>
            <p:ph type="subTitle" idx="14"/>
          </p:nvPr>
        </p:nvSpPr>
        <p:spPr>
          <a:xfrm>
            <a:off x="720000" y="3983700"/>
            <a:ext cx="24507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2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14" name="Google Shape;514;p38"/>
          <p:cNvSpPr txBox="1">
            <a:spLocks noGrp="1"/>
          </p:cNvSpPr>
          <p:nvPr>
            <p:ph type="title" idx="15"/>
          </p:nvPr>
        </p:nvSpPr>
        <p:spPr>
          <a:xfrm>
            <a:off x="3346650" y="3647975"/>
            <a:ext cx="24507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5" name="Google Shape;515;p38"/>
          <p:cNvSpPr txBox="1">
            <a:spLocks noGrp="1"/>
          </p:cNvSpPr>
          <p:nvPr>
            <p:ph type="title" idx="16" hasCustomPrompt="1"/>
          </p:nvPr>
        </p:nvSpPr>
        <p:spPr>
          <a:xfrm>
            <a:off x="4125000" y="3076525"/>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516" name="Google Shape;516;p38"/>
          <p:cNvSpPr txBox="1">
            <a:spLocks noGrp="1"/>
          </p:cNvSpPr>
          <p:nvPr>
            <p:ph type="subTitle" idx="17"/>
          </p:nvPr>
        </p:nvSpPr>
        <p:spPr>
          <a:xfrm>
            <a:off x="3346650" y="3983700"/>
            <a:ext cx="24507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2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17" name="Google Shape;517;p38"/>
          <p:cNvSpPr txBox="1">
            <a:spLocks noGrp="1"/>
          </p:cNvSpPr>
          <p:nvPr>
            <p:ph type="title" idx="18"/>
          </p:nvPr>
        </p:nvSpPr>
        <p:spPr>
          <a:xfrm>
            <a:off x="5973300" y="3647975"/>
            <a:ext cx="2450700" cy="4119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8" name="Google Shape;518;p38"/>
          <p:cNvSpPr txBox="1">
            <a:spLocks noGrp="1"/>
          </p:cNvSpPr>
          <p:nvPr>
            <p:ph type="title" idx="19" hasCustomPrompt="1"/>
          </p:nvPr>
        </p:nvSpPr>
        <p:spPr>
          <a:xfrm>
            <a:off x="6751650" y="3076525"/>
            <a:ext cx="894000" cy="3588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solidFill>
                  <a:schemeClr val="dk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r>
              <a:t>xx%</a:t>
            </a:r>
          </a:p>
        </p:txBody>
      </p:sp>
      <p:sp>
        <p:nvSpPr>
          <p:cNvPr id="519" name="Google Shape;519;p38"/>
          <p:cNvSpPr txBox="1">
            <a:spLocks noGrp="1"/>
          </p:cNvSpPr>
          <p:nvPr>
            <p:ph type="subTitle" idx="20"/>
          </p:nvPr>
        </p:nvSpPr>
        <p:spPr>
          <a:xfrm>
            <a:off x="5973300" y="3983700"/>
            <a:ext cx="24507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2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20" name="Google Shape;520;p38"/>
          <p:cNvSpPr txBox="1">
            <a:spLocks noGrp="1"/>
          </p:cNvSpPr>
          <p:nvPr>
            <p:ph type="title" idx="21"/>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521"/>
        <p:cNvGrpSpPr/>
        <p:nvPr/>
      </p:nvGrpSpPr>
      <p:grpSpPr>
        <a:xfrm>
          <a:off x="0" y="0"/>
          <a:ext cx="0" cy="0"/>
          <a:chOff x="0" y="0"/>
          <a:chExt cx="0" cy="0"/>
        </a:xfrm>
      </p:grpSpPr>
      <p:sp>
        <p:nvSpPr>
          <p:cNvPr id="522" name="Google Shape;522;p39"/>
          <p:cNvSpPr txBox="1">
            <a:spLocks noGrp="1"/>
          </p:cNvSpPr>
          <p:nvPr>
            <p:ph type="title"/>
          </p:nvPr>
        </p:nvSpPr>
        <p:spPr>
          <a:xfrm>
            <a:off x="2271875" y="2902541"/>
            <a:ext cx="5645700" cy="6426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500"/>
              <a:buNone/>
              <a:defRPr sz="2500">
                <a:solidFill>
                  <a:schemeClr val="lt2"/>
                </a:solidFill>
              </a:defRPr>
            </a:lvl1pPr>
            <a:lvl2pPr lvl="1" algn="ctr" rtl="0">
              <a:spcBef>
                <a:spcPts val="0"/>
              </a:spcBef>
              <a:spcAft>
                <a:spcPts val="0"/>
              </a:spcAft>
              <a:buClr>
                <a:schemeClr val="lt2"/>
              </a:buClr>
              <a:buSzPts val="2500"/>
              <a:buNone/>
              <a:defRPr sz="2500">
                <a:solidFill>
                  <a:schemeClr val="lt2"/>
                </a:solidFill>
              </a:defRPr>
            </a:lvl2pPr>
            <a:lvl3pPr lvl="2" algn="ctr" rtl="0">
              <a:spcBef>
                <a:spcPts val="0"/>
              </a:spcBef>
              <a:spcAft>
                <a:spcPts val="0"/>
              </a:spcAft>
              <a:buClr>
                <a:schemeClr val="lt2"/>
              </a:buClr>
              <a:buSzPts val="2500"/>
              <a:buNone/>
              <a:defRPr sz="2500">
                <a:solidFill>
                  <a:schemeClr val="lt2"/>
                </a:solidFill>
              </a:defRPr>
            </a:lvl3pPr>
            <a:lvl4pPr lvl="3" algn="ctr" rtl="0">
              <a:spcBef>
                <a:spcPts val="0"/>
              </a:spcBef>
              <a:spcAft>
                <a:spcPts val="0"/>
              </a:spcAft>
              <a:buClr>
                <a:schemeClr val="lt2"/>
              </a:buClr>
              <a:buSzPts val="2500"/>
              <a:buNone/>
              <a:defRPr sz="2500">
                <a:solidFill>
                  <a:schemeClr val="lt2"/>
                </a:solidFill>
              </a:defRPr>
            </a:lvl4pPr>
            <a:lvl5pPr lvl="4" algn="ctr" rtl="0">
              <a:spcBef>
                <a:spcPts val="0"/>
              </a:spcBef>
              <a:spcAft>
                <a:spcPts val="0"/>
              </a:spcAft>
              <a:buClr>
                <a:schemeClr val="lt2"/>
              </a:buClr>
              <a:buSzPts val="2500"/>
              <a:buNone/>
              <a:defRPr sz="2500">
                <a:solidFill>
                  <a:schemeClr val="lt2"/>
                </a:solidFill>
              </a:defRPr>
            </a:lvl5pPr>
            <a:lvl6pPr lvl="5" algn="ctr" rtl="0">
              <a:spcBef>
                <a:spcPts val="0"/>
              </a:spcBef>
              <a:spcAft>
                <a:spcPts val="0"/>
              </a:spcAft>
              <a:buClr>
                <a:schemeClr val="lt2"/>
              </a:buClr>
              <a:buSzPts val="2500"/>
              <a:buNone/>
              <a:defRPr sz="2500">
                <a:solidFill>
                  <a:schemeClr val="lt2"/>
                </a:solidFill>
              </a:defRPr>
            </a:lvl6pPr>
            <a:lvl7pPr lvl="6" algn="ctr" rtl="0">
              <a:spcBef>
                <a:spcPts val="0"/>
              </a:spcBef>
              <a:spcAft>
                <a:spcPts val="0"/>
              </a:spcAft>
              <a:buClr>
                <a:schemeClr val="lt2"/>
              </a:buClr>
              <a:buSzPts val="2500"/>
              <a:buNone/>
              <a:defRPr sz="2500">
                <a:solidFill>
                  <a:schemeClr val="lt2"/>
                </a:solidFill>
              </a:defRPr>
            </a:lvl7pPr>
            <a:lvl8pPr lvl="7" algn="ctr" rtl="0">
              <a:spcBef>
                <a:spcPts val="0"/>
              </a:spcBef>
              <a:spcAft>
                <a:spcPts val="0"/>
              </a:spcAft>
              <a:buClr>
                <a:schemeClr val="lt2"/>
              </a:buClr>
              <a:buSzPts val="2500"/>
              <a:buNone/>
              <a:defRPr sz="2500">
                <a:solidFill>
                  <a:schemeClr val="lt2"/>
                </a:solidFill>
              </a:defRPr>
            </a:lvl8pPr>
            <a:lvl9pPr lvl="8" algn="ctr" rtl="0">
              <a:spcBef>
                <a:spcPts val="0"/>
              </a:spcBef>
              <a:spcAft>
                <a:spcPts val="0"/>
              </a:spcAft>
              <a:buClr>
                <a:schemeClr val="lt2"/>
              </a:buClr>
              <a:buSzPts val="2500"/>
              <a:buNone/>
              <a:defRPr sz="2500">
                <a:solidFill>
                  <a:schemeClr val="lt2"/>
                </a:solidFill>
              </a:defRPr>
            </a:lvl9pPr>
          </a:lstStyle>
          <a:p>
            <a:endParaRPr/>
          </a:p>
        </p:txBody>
      </p:sp>
      <p:sp>
        <p:nvSpPr>
          <p:cNvPr id="523" name="Google Shape;523;p39"/>
          <p:cNvSpPr txBox="1">
            <a:spLocks noGrp="1"/>
          </p:cNvSpPr>
          <p:nvPr>
            <p:ph type="subTitle" idx="1"/>
          </p:nvPr>
        </p:nvSpPr>
        <p:spPr>
          <a:xfrm>
            <a:off x="2271875" y="1598363"/>
            <a:ext cx="5645700" cy="1304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2"/>
              </a:buClr>
              <a:buSzPts val="2500"/>
              <a:buNone/>
              <a:defRPr sz="2500">
                <a:solidFill>
                  <a:schemeClr val="lt2"/>
                </a:solidFill>
              </a:defRPr>
            </a:lvl1pPr>
            <a:lvl2pPr lvl="1" algn="ctr" rtl="0">
              <a:lnSpc>
                <a:spcPct val="100000"/>
              </a:lnSpc>
              <a:spcBef>
                <a:spcPts val="0"/>
              </a:spcBef>
              <a:spcAft>
                <a:spcPts val="0"/>
              </a:spcAft>
              <a:buClr>
                <a:schemeClr val="lt2"/>
              </a:buClr>
              <a:buSzPts val="2500"/>
              <a:buNone/>
              <a:defRPr sz="2500">
                <a:solidFill>
                  <a:schemeClr val="lt2"/>
                </a:solidFill>
              </a:defRPr>
            </a:lvl2pPr>
            <a:lvl3pPr lvl="2" algn="ctr" rtl="0">
              <a:lnSpc>
                <a:spcPct val="100000"/>
              </a:lnSpc>
              <a:spcBef>
                <a:spcPts val="1600"/>
              </a:spcBef>
              <a:spcAft>
                <a:spcPts val="0"/>
              </a:spcAft>
              <a:buClr>
                <a:schemeClr val="lt2"/>
              </a:buClr>
              <a:buSzPts val="2500"/>
              <a:buNone/>
              <a:defRPr sz="2500">
                <a:solidFill>
                  <a:schemeClr val="lt2"/>
                </a:solidFill>
              </a:defRPr>
            </a:lvl3pPr>
            <a:lvl4pPr lvl="3" algn="ctr" rtl="0">
              <a:lnSpc>
                <a:spcPct val="100000"/>
              </a:lnSpc>
              <a:spcBef>
                <a:spcPts val="1600"/>
              </a:spcBef>
              <a:spcAft>
                <a:spcPts val="0"/>
              </a:spcAft>
              <a:buClr>
                <a:schemeClr val="lt2"/>
              </a:buClr>
              <a:buSzPts val="2500"/>
              <a:buNone/>
              <a:defRPr sz="2500">
                <a:solidFill>
                  <a:schemeClr val="lt2"/>
                </a:solidFill>
              </a:defRPr>
            </a:lvl4pPr>
            <a:lvl5pPr lvl="4" algn="ctr" rtl="0">
              <a:lnSpc>
                <a:spcPct val="100000"/>
              </a:lnSpc>
              <a:spcBef>
                <a:spcPts val="1600"/>
              </a:spcBef>
              <a:spcAft>
                <a:spcPts val="0"/>
              </a:spcAft>
              <a:buClr>
                <a:schemeClr val="lt2"/>
              </a:buClr>
              <a:buSzPts val="2500"/>
              <a:buNone/>
              <a:defRPr sz="2500">
                <a:solidFill>
                  <a:schemeClr val="lt2"/>
                </a:solidFill>
              </a:defRPr>
            </a:lvl5pPr>
            <a:lvl6pPr lvl="5" algn="ctr" rtl="0">
              <a:lnSpc>
                <a:spcPct val="100000"/>
              </a:lnSpc>
              <a:spcBef>
                <a:spcPts val="1600"/>
              </a:spcBef>
              <a:spcAft>
                <a:spcPts val="0"/>
              </a:spcAft>
              <a:buClr>
                <a:schemeClr val="lt2"/>
              </a:buClr>
              <a:buSzPts val="2500"/>
              <a:buNone/>
              <a:defRPr sz="2500">
                <a:solidFill>
                  <a:schemeClr val="lt2"/>
                </a:solidFill>
              </a:defRPr>
            </a:lvl6pPr>
            <a:lvl7pPr lvl="6" algn="ctr" rtl="0">
              <a:lnSpc>
                <a:spcPct val="100000"/>
              </a:lnSpc>
              <a:spcBef>
                <a:spcPts val="1600"/>
              </a:spcBef>
              <a:spcAft>
                <a:spcPts val="0"/>
              </a:spcAft>
              <a:buClr>
                <a:schemeClr val="lt2"/>
              </a:buClr>
              <a:buSzPts val="2500"/>
              <a:buNone/>
              <a:defRPr sz="2500">
                <a:solidFill>
                  <a:schemeClr val="lt2"/>
                </a:solidFill>
              </a:defRPr>
            </a:lvl7pPr>
            <a:lvl8pPr lvl="7" algn="ctr" rtl="0">
              <a:lnSpc>
                <a:spcPct val="100000"/>
              </a:lnSpc>
              <a:spcBef>
                <a:spcPts val="1600"/>
              </a:spcBef>
              <a:spcAft>
                <a:spcPts val="0"/>
              </a:spcAft>
              <a:buClr>
                <a:schemeClr val="lt2"/>
              </a:buClr>
              <a:buSzPts val="2500"/>
              <a:buNone/>
              <a:defRPr sz="2500">
                <a:solidFill>
                  <a:schemeClr val="lt2"/>
                </a:solidFill>
              </a:defRPr>
            </a:lvl8pPr>
            <a:lvl9pPr lvl="8" algn="ctr" rtl="0">
              <a:lnSpc>
                <a:spcPct val="100000"/>
              </a:lnSpc>
              <a:spcBef>
                <a:spcPts val="1600"/>
              </a:spcBef>
              <a:spcAft>
                <a:spcPts val="1600"/>
              </a:spcAft>
              <a:buClr>
                <a:schemeClr val="lt2"/>
              </a:buClr>
              <a:buSzPts val="2500"/>
              <a:buNone/>
              <a:defRPr sz="2500">
                <a:solidFill>
                  <a:schemeClr val="lt2"/>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24"/>
        <p:cNvGrpSpPr/>
        <p:nvPr/>
      </p:nvGrpSpPr>
      <p:grpSpPr>
        <a:xfrm>
          <a:off x="0" y="0"/>
          <a:ext cx="0" cy="0"/>
          <a:chOff x="0" y="0"/>
          <a:chExt cx="0" cy="0"/>
        </a:xfrm>
      </p:grpSpPr>
      <p:sp>
        <p:nvSpPr>
          <p:cNvPr id="525" name="Google Shape;525;p40"/>
          <p:cNvSpPr txBox="1">
            <a:spLocks noGrp="1"/>
          </p:cNvSpPr>
          <p:nvPr>
            <p:ph type="title"/>
          </p:nvPr>
        </p:nvSpPr>
        <p:spPr>
          <a:xfrm>
            <a:off x="720000" y="1158800"/>
            <a:ext cx="3954300" cy="1821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6" name="Google Shape;526;p40"/>
          <p:cNvSpPr txBox="1">
            <a:spLocks noGrp="1"/>
          </p:cNvSpPr>
          <p:nvPr>
            <p:ph type="subTitle" idx="1"/>
          </p:nvPr>
        </p:nvSpPr>
        <p:spPr>
          <a:xfrm>
            <a:off x="720000" y="2980000"/>
            <a:ext cx="3954300" cy="100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527" name="Google Shape;527;p40"/>
          <p:cNvSpPr>
            <a:spLocks noGrp="1"/>
          </p:cNvSpPr>
          <p:nvPr>
            <p:ph type="pic" idx="2"/>
          </p:nvPr>
        </p:nvSpPr>
        <p:spPr>
          <a:xfrm>
            <a:off x="5091900" y="1142550"/>
            <a:ext cx="3339000" cy="28584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528"/>
        <p:cNvGrpSpPr/>
        <p:nvPr/>
      </p:nvGrpSpPr>
      <p:grpSpPr>
        <a:xfrm>
          <a:off x="0" y="0"/>
          <a:ext cx="0" cy="0"/>
          <a:chOff x="0" y="0"/>
          <a:chExt cx="0" cy="0"/>
        </a:xfrm>
      </p:grpSpPr>
      <p:grpSp>
        <p:nvGrpSpPr>
          <p:cNvPr id="529" name="Google Shape;529;p41"/>
          <p:cNvGrpSpPr/>
          <p:nvPr/>
        </p:nvGrpSpPr>
        <p:grpSpPr>
          <a:xfrm>
            <a:off x="-1071660" y="919525"/>
            <a:ext cx="2443547" cy="4223976"/>
            <a:chOff x="5219175" y="1288775"/>
            <a:chExt cx="1721050" cy="2975050"/>
          </a:xfrm>
        </p:grpSpPr>
        <p:sp>
          <p:nvSpPr>
            <p:cNvPr id="530" name="Google Shape;530;p41"/>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1"/>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1"/>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1"/>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 name="Google Shape;534;p41"/>
          <p:cNvGrpSpPr/>
          <p:nvPr/>
        </p:nvGrpSpPr>
        <p:grpSpPr>
          <a:xfrm>
            <a:off x="8512600" y="1951725"/>
            <a:ext cx="1721050" cy="2975050"/>
            <a:chOff x="5219175" y="1288775"/>
            <a:chExt cx="1721050" cy="2975050"/>
          </a:xfrm>
        </p:grpSpPr>
        <p:sp>
          <p:nvSpPr>
            <p:cNvPr id="535" name="Google Shape;535;p41"/>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1"/>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1"/>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1"/>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9" name="Google Shape;539;p41"/>
          <p:cNvSpPr/>
          <p:nvPr/>
        </p:nvSpPr>
        <p:spPr>
          <a:xfrm>
            <a:off x="6676850" y="4883687"/>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1"/>
          <p:cNvSpPr/>
          <p:nvPr/>
        </p:nvSpPr>
        <p:spPr>
          <a:xfrm>
            <a:off x="2019098" y="-421604"/>
            <a:ext cx="994820" cy="994765"/>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1"/>
          <p:cNvSpPr/>
          <p:nvPr/>
        </p:nvSpPr>
        <p:spPr>
          <a:xfrm>
            <a:off x="1750274" y="4754829"/>
            <a:ext cx="572756" cy="572707"/>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1"/>
          <p:cNvSpPr/>
          <p:nvPr/>
        </p:nvSpPr>
        <p:spPr>
          <a:xfrm>
            <a:off x="8542198" y="109021"/>
            <a:ext cx="994820" cy="994765"/>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1"/>
          <p:cNvSpPr/>
          <p:nvPr/>
        </p:nvSpPr>
        <p:spPr>
          <a:xfrm>
            <a:off x="6309788" y="-245015"/>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1"/>
          <p:cNvSpPr txBox="1">
            <a:spLocks noGrp="1"/>
          </p:cNvSpPr>
          <p:nvPr>
            <p:ph type="title"/>
          </p:nvPr>
        </p:nvSpPr>
        <p:spPr>
          <a:xfrm>
            <a:off x="1600775" y="1642350"/>
            <a:ext cx="2996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5" name="Google Shape;545;p41"/>
          <p:cNvSpPr txBox="1">
            <a:spLocks noGrp="1"/>
          </p:cNvSpPr>
          <p:nvPr>
            <p:ph type="subTitle" idx="1"/>
          </p:nvPr>
        </p:nvSpPr>
        <p:spPr>
          <a:xfrm>
            <a:off x="1600775" y="2215050"/>
            <a:ext cx="2996700" cy="1304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9"/>
        <p:cNvGrpSpPr/>
        <p:nvPr/>
      </p:nvGrpSpPr>
      <p:grpSpPr>
        <a:xfrm>
          <a:off x="0" y="0"/>
          <a:ext cx="0" cy="0"/>
          <a:chOff x="0" y="0"/>
          <a:chExt cx="0" cy="0"/>
        </a:xfrm>
      </p:grpSpPr>
      <p:sp>
        <p:nvSpPr>
          <p:cNvPr id="50" name="Google Shape;50;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5"/>
          <p:cNvSpPr txBox="1">
            <a:spLocks noGrp="1"/>
          </p:cNvSpPr>
          <p:nvPr>
            <p:ph type="title" idx="2"/>
          </p:nvPr>
        </p:nvSpPr>
        <p:spPr>
          <a:xfrm>
            <a:off x="1694275" y="2023528"/>
            <a:ext cx="27465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000" b="0">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 name="Google Shape;52;p5"/>
          <p:cNvSpPr txBox="1">
            <a:spLocks noGrp="1"/>
          </p:cNvSpPr>
          <p:nvPr>
            <p:ph type="title" idx="3"/>
          </p:nvPr>
        </p:nvSpPr>
        <p:spPr>
          <a:xfrm>
            <a:off x="4703219" y="2023450"/>
            <a:ext cx="27465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000" b="0">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 name="Google Shape;53;p5"/>
          <p:cNvSpPr txBox="1">
            <a:spLocks noGrp="1"/>
          </p:cNvSpPr>
          <p:nvPr>
            <p:ph type="subTitle" idx="1"/>
          </p:nvPr>
        </p:nvSpPr>
        <p:spPr>
          <a:xfrm>
            <a:off x="4703205" y="2359449"/>
            <a:ext cx="2746500" cy="13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2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 name="Google Shape;54;p5"/>
          <p:cNvSpPr txBox="1">
            <a:spLocks noGrp="1"/>
          </p:cNvSpPr>
          <p:nvPr>
            <p:ph type="subTitle" idx="4"/>
          </p:nvPr>
        </p:nvSpPr>
        <p:spPr>
          <a:xfrm>
            <a:off x="1694275" y="2359449"/>
            <a:ext cx="2746500" cy="138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2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5" name="Google Shape;55;p5"/>
          <p:cNvSpPr/>
          <p:nvPr/>
        </p:nvSpPr>
        <p:spPr>
          <a:xfrm flipH="1">
            <a:off x="8542794" y="2359451"/>
            <a:ext cx="668698" cy="668641"/>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 name="Google Shape;56;p5"/>
          <p:cNvCxnSpPr/>
          <p:nvPr/>
        </p:nvCxnSpPr>
        <p:spPr>
          <a:xfrm>
            <a:off x="362400" y="4605525"/>
            <a:ext cx="8419200" cy="0"/>
          </a:xfrm>
          <a:prstGeom prst="straightConnector1">
            <a:avLst/>
          </a:prstGeom>
          <a:noFill/>
          <a:ln w="19050" cap="rnd" cmpd="sng">
            <a:solidFill>
              <a:schemeClr val="dk2"/>
            </a:solidFill>
            <a:prstDash val="solid"/>
            <a:round/>
            <a:headEnd type="none" w="med" len="med"/>
            <a:tailEnd type="none" w="med" len="med"/>
          </a:ln>
        </p:spPr>
      </p:cxnSp>
      <p:sp>
        <p:nvSpPr>
          <p:cNvPr id="57" name="Google Shape;57;p5"/>
          <p:cNvSpPr/>
          <p:nvPr/>
        </p:nvSpPr>
        <p:spPr>
          <a:xfrm>
            <a:off x="2317359" y="-456240"/>
            <a:ext cx="802526" cy="802457"/>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262774" y="889148"/>
            <a:ext cx="515987" cy="515943"/>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5228700" y="4787488"/>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5600105" y="-714553"/>
            <a:ext cx="1071991" cy="10607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1809430" y="4972319"/>
            <a:ext cx="359774" cy="35600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8251018" y="-134206"/>
            <a:ext cx="359774" cy="35600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407488" y="-306962"/>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1">
  <p:cSld name="CUSTOM_10_1">
    <p:spTree>
      <p:nvGrpSpPr>
        <p:cNvPr id="1" name="Shape 546"/>
        <p:cNvGrpSpPr/>
        <p:nvPr/>
      </p:nvGrpSpPr>
      <p:grpSpPr>
        <a:xfrm>
          <a:off x="0" y="0"/>
          <a:ext cx="0" cy="0"/>
          <a:chOff x="0" y="0"/>
          <a:chExt cx="0" cy="0"/>
        </a:xfrm>
      </p:grpSpPr>
      <p:sp>
        <p:nvSpPr>
          <p:cNvPr id="547" name="Google Shape;547;p42"/>
          <p:cNvSpPr txBox="1">
            <a:spLocks noGrp="1"/>
          </p:cNvSpPr>
          <p:nvPr>
            <p:ph type="body" idx="1"/>
          </p:nvPr>
        </p:nvSpPr>
        <p:spPr>
          <a:xfrm>
            <a:off x="713100" y="2202482"/>
            <a:ext cx="3678300" cy="2401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250"/>
            </a:lvl1pPr>
            <a:lvl2pPr marL="914400" lvl="1" indent="-304800" rtl="0">
              <a:lnSpc>
                <a:spcPct val="115000"/>
              </a:lnSpc>
              <a:spcBef>
                <a:spcPts val="0"/>
              </a:spcBef>
              <a:spcAft>
                <a:spcPts val="0"/>
              </a:spcAft>
              <a:buSzPts val="1200"/>
              <a:buFont typeface="Roboto Condensed Light"/>
              <a:buChar char="○"/>
              <a:defRPr/>
            </a:lvl2pPr>
            <a:lvl3pPr marL="1371600" lvl="2" indent="-304800" rtl="0">
              <a:lnSpc>
                <a:spcPct val="115000"/>
              </a:lnSpc>
              <a:spcBef>
                <a:spcPts val="1600"/>
              </a:spcBef>
              <a:spcAft>
                <a:spcPts val="0"/>
              </a:spcAft>
              <a:buSzPts val="1200"/>
              <a:buFont typeface="Roboto Condensed Light"/>
              <a:buChar char="■"/>
              <a:defRPr/>
            </a:lvl3pPr>
            <a:lvl4pPr marL="1828800" lvl="3" indent="-304800" rtl="0">
              <a:lnSpc>
                <a:spcPct val="115000"/>
              </a:lnSpc>
              <a:spcBef>
                <a:spcPts val="1600"/>
              </a:spcBef>
              <a:spcAft>
                <a:spcPts val="0"/>
              </a:spcAft>
              <a:buSzPts val="1200"/>
              <a:buFont typeface="Roboto Condensed Light"/>
              <a:buChar char="●"/>
              <a:defRPr/>
            </a:lvl4pPr>
            <a:lvl5pPr marL="2286000" lvl="4" indent="-304800" rtl="0">
              <a:lnSpc>
                <a:spcPct val="115000"/>
              </a:lnSpc>
              <a:spcBef>
                <a:spcPts val="1600"/>
              </a:spcBef>
              <a:spcAft>
                <a:spcPts val="0"/>
              </a:spcAft>
              <a:buSzPts val="1200"/>
              <a:buFont typeface="Roboto Condensed Light"/>
              <a:buChar char="○"/>
              <a:defRPr/>
            </a:lvl5pPr>
            <a:lvl6pPr marL="2743200" lvl="5" indent="-304800" rtl="0">
              <a:lnSpc>
                <a:spcPct val="115000"/>
              </a:lnSpc>
              <a:spcBef>
                <a:spcPts val="1600"/>
              </a:spcBef>
              <a:spcAft>
                <a:spcPts val="0"/>
              </a:spcAft>
              <a:buSzPts val="1200"/>
              <a:buFont typeface="Roboto Condensed Light"/>
              <a:buChar char="■"/>
              <a:defRPr/>
            </a:lvl6pPr>
            <a:lvl7pPr marL="3200400" lvl="6" indent="-304800" rtl="0">
              <a:lnSpc>
                <a:spcPct val="115000"/>
              </a:lnSpc>
              <a:spcBef>
                <a:spcPts val="1600"/>
              </a:spcBef>
              <a:spcAft>
                <a:spcPts val="0"/>
              </a:spcAft>
              <a:buSzPts val="1200"/>
              <a:buFont typeface="Roboto Condensed Light"/>
              <a:buChar char="●"/>
              <a:defRPr/>
            </a:lvl7pPr>
            <a:lvl8pPr marL="3657600" lvl="7" indent="-304800" rtl="0">
              <a:lnSpc>
                <a:spcPct val="115000"/>
              </a:lnSpc>
              <a:spcBef>
                <a:spcPts val="1600"/>
              </a:spcBef>
              <a:spcAft>
                <a:spcPts val="0"/>
              </a:spcAft>
              <a:buSzPts val="1200"/>
              <a:buFont typeface="Roboto Condensed Light"/>
              <a:buChar char="○"/>
              <a:defRPr/>
            </a:lvl8pPr>
            <a:lvl9pPr marL="4114800" lvl="8" indent="-304800" rtl="0">
              <a:lnSpc>
                <a:spcPct val="115000"/>
              </a:lnSpc>
              <a:spcBef>
                <a:spcPts val="1600"/>
              </a:spcBef>
              <a:spcAft>
                <a:spcPts val="1600"/>
              </a:spcAft>
              <a:buSzPts val="1200"/>
              <a:buFont typeface="Roboto Condensed Light"/>
              <a:buChar char="■"/>
              <a:defRPr/>
            </a:lvl9pPr>
          </a:lstStyle>
          <a:p>
            <a:endParaRPr/>
          </a:p>
        </p:txBody>
      </p:sp>
      <p:sp>
        <p:nvSpPr>
          <p:cNvPr id="548" name="Google Shape;548;p42"/>
          <p:cNvSpPr txBox="1">
            <a:spLocks noGrp="1"/>
          </p:cNvSpPr>
          <p:nvPr>
            <p:ph type="body" idx="2"/>
          </p:nvPr>
        </p:nvSpPr>
        <p:spPr>
          <a:xfrm>
            <a:off x="4752525" y="2202450"/>
            <a:ext cx="3678300" cy="2401500"/>
          </a:xfrm>
          <a:prstGeom prst="rect">
            <a:avLst/>
          </a:prstGeom>
        </p:spPr>
        <p:txBody>
          <a:bodyPr spcFirstLastPara="1" wrap="square" lIns="91425" tIns="91425" rIns="91425" bIns="91425" anchor="t" anchorCtr="0">
            <a:noAutofit/>
          </a:bodyPr>
          <a:lstStyle>
            <a:lvl1pPr marL="457200" lvl="0" indent="-273050" rtl="0">
              <a:lnSpc>
                <a:spcPct val="100000"/>
              </a:lnSpc>
              <a:spcBef>
                <a:spcPts val="0"/>
              </a:spcBef>
              <a:spcAft>
                <a:spcPts val="0"/>
              </a:spcAft>
              <a:buClr>
                <a:schemeClr val="lt2"/>
              </a:buClr>
              <a:buSzPts val="700"/>
              <a:buFont typeface="Manrope ExtraBold"/>
              <a:buChar char="●"/>
              <a:defRPr sz="2000">
                <a:solidFill>
                  <a:schemeClr val="lt2"/>
                </a:solidFill>
                <a:latin typeface="Manrope ExtraBold"/>
                <a:ea typeface="Manrope ExtraBold"/>
                <a:cs typeface="Manrope ExtraBold"/>
                <a:sym typeface="Manrope ExtraBold"/>
              </a:defRPr>
            </a:lvl1pPr>
            <a:lvl2pPr marL="914400" lvl="1" indent="-304800" rtl="0">
              <a:lnSpc>
                <a:spcPct val="115000"/>
              </a:lnSpc>
              <a:spcBef>
                <a:spcPts val="0"/>
              </a:spcBef>
              <a:spcAft>
                <a:spcPts val="0"/>
              </a:spcAft>
              <a:buSzPts val="1200"/>
              <a:buFont typeface="Roboto Condensed Light"/>
              <a:buChar char="○"/>
              <a:defRPr/>
            </a:lvl2pPr>
            <a:lvl3pPr marL="1371600" lvl="2" indent="-304800" rtl="0">
              <a:lnSpc>
                <a:spcPct val="115000"/>
              </a:lnSpc>
              <a:spcBef>
                <a:spcPts val="1600"/>
              </a:spcBef>
              <a:spcAft>
                <a:spcPts val="0"/>
              </a:spcAft>
              <a:buSzPts val="1200"/>
              <a:buFont typeface="Roboto Condensed Light"/>
              <a:buChar char="■"/>
              <a:defRPr/>
            </a:lvl3pPr>
            <a:lvl4pPr marL="1828800" lvl="3" indent="-304800" rtl="0">
              <a:lnSpc>
                <a:spcPct val="115000"/>
              </a:lnSpc>
              <a:spcBef>
                <a:spcPts val="1600"/>
              </a:spcBef>
              <a:spcAft>
                <a:spcPts val="0"/>
              </a:spcAft>
              <a:buSzPts val="1200"/>
              <a:buFont typeface="Roboto Condensed Light"/>
              <a:buChar char="●"/>
              <a:defRPr/>
            </a:lvl4pPr>
            <a:lvl5pPr marL="2286000" lvl="4" indent="-304800" rtl="0">
              <a:lnSpc>
                <a:spcPct val="115000"/>
              </a:lnSpc>
              <a:spcBef>
                <a:spcPts val="1600"/>
              </a:spcBef>
              <a:spcAft>
                <a:spcPts val="0"/>
              </a:spcAft>
              <a:buSzPts val="1200"/>
              <a:buFont typeface="Roboto Condensed Light"/>
              <a:buChar char="○"/>
              <a:defRPr/>
            </a:lvl5pPr>
            <a:lvl6pPr marL="2743200" lvl="5" indent="-304800" rtl="0">
              <a:lnSpc>
                <a:spcPct val="115000"/>
              </a:lnSpc>
              <a:spcBef>
                <a:spcPts val="1600"/>
              </a:spcBef>
              <a:spcAft>
                <a:spcPts val="0"/>
              </a:spcAft>
              <a:buSzPts val="1200"/>
              <a:buFont typeface="Roboto Condensed Light"/>
              <a:buChar char="■"/>
              <a:defRPr/>
            </a:lvl6pPr>
            <a:lvl7pPr marL="3200400" lvl="6" indent="-304800" rtl="0">
              <a:lnSpc>
                <a:spcPct val="115000"/>
              </a:lnSpc>
              <a:spcBef>
                <a:spcPts val="1600"/>
              </a:spcBef>
              <a:spcAft>
                <a:spcPts val="0"/>
              </a:spcAft>
              <a:buSzPts val="1200"/>
              <a:buFont typeface="Roboto Condensed Light"/>
              <a:buChar char="●"/>
              <a:defRPr/>
            </a:lvl7pPr>
            <a:lvl8pPr marL="3657600" lvl="7" indent="-304800" rtl="0">
              <a:lnSpc>
                <a:spcPct val="115000"/>
              </a:lnSpc>
              <a:spcBef>
                <a:spcPts val="1600"/>
              </a:spcBef>
              <a:spcAft>
                <a:spcPts val="0"/>
              </a:spcAft>
              <a:buSzPts val="1200"/>
              <a:buFont typeface="Roboto Condensed Light"/>
              <a:buChar char="○"/>
              <a:defRPr/>
            </a:lvl8pPr>
            <a:lvl9pPr marL="4114800" lvl="8" indent="-304800" rtl="0">
              <a:lnSpc>
                <a:spcPct val="115000"/>
              </a:lnSpc>
              <a:spcBef>
                <a:spcPts val="1600"/>
              </a:spcBef>
              <a:spcAft>
                <a:spcPts val="1600"/>
              </a:spcAft>
              <a:buSzPts val="1200"/>
              <a:buFont typeface="Roboto Condensed Light"/>
              <a:buChar char="■"/>
              <a:defRPr/>
            </a:lvl9pPr>
          </a:lstStyle>
          <a:p>
            <a:endParaRPr/>
          </a:p>
        </p:txBody>
      </p:sp>
      <p:sp>
        <p:nvSpPr>
          <p:cNvPr id="549" name="Google Shape;549;p4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50" name="Google Shape;550;p42"/>
          <p:cNvGrpSpPr/>
          <p:nvPr/>
        </p:nvGrpSpPr>
        <p:grpSpPr>
          <a:xfrm flipH="1">
            <a:off x="7591078" y="1178600"/>
            <a:ext cx="2443547" cy="4223976"/>
            <a:chOff x="5219175" y="1288775"/>
            <a:chExt cx="1721050" cy="2975050"/>
          </a:xfrm>
        </p:grpSpPr>
        <p:sp>
          <p:nvSpPr>
            <p:cNvPr id="551" name="Google Shape;551;p42"/>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42"/>
          <p:cNvGrpSpPr/>
          <p:nvPr/>
        </p:nvGrpSpPr>
        <p:grpSpPr>
          <a:xfrm flipH="1">
            <a:off x="-881285" y="2427525"/>
            <a:ext cx="1721050" cy="2975050"/>
            <a:chOff x="5219175" y="1288775"/>
            <a:chExt cx="1721050" cy="2975050"/>
          </a:xfrm>
        </p:grpSpPr>
        <p:sp>
          <p:nvSpPr>
            <p:cNvPr id="556" name="Google Shape;556;p42"/>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2"/>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2"/>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 name="Google Shape;560;p42"/>
          <p:cNvSpPr/>
          <p:nvPr/>
        </p:nvSpPr>
        <p:spPr>
          <a:xfrm flipH="1">
            <a:off x="1967320" y="4883687"/>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2"/>
          <p:cNvSpPr/>
          <p:nvPr/>
        </p:nvSpPr>
        <p:spPr>
          <a:xfrm flipH="1">
            <a:off x="6994597" y="-421604"/>
            <a:ext cx="994820" cy="994765"/>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2"/>
          <p:cNvSpPr/>
          <p:nvPr/>
        </p:nvSpPr>
        <p:spPr>
          <a:xfrm flipH="1">
            <a:off x="350520" y="-387163"/>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2"/>
          <p:cNvSpPr/>
          <p:nvPr/>
        </p:nvSpPr>
        <p:spPr>
          <a:xfrm flipH="1">
            <a:off x="3767247" y="-154200"/>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2"/>
          <p:cNvSpPr/>
          <p:nvPr/>
        </p:nvSpPr>
        <p:spPr>
          <a:xfrm flipH="1">
            <a:off x="6994594" y="5066522"/>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2"/>
          <p:cNvSpPr/>
          <p:nvPr/>
        </p:nvSpPr>
        <p:spPr>
          <a:xfrm flipH="1">
            <a:off x="4267772" y="49547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566"/>
        <p:cNvGrpSpPr/>
        <p:nvPr/>
      </p:nvGrpSpPr>
      <p:grpSpPr>
        <a:xfrm>
          <a:off x="0" y="0"/>
          <a:ext cx="0" cy="0"/>
          <a:chOff x="0" y="0"/>
          <a:chExt cx="0" cy="0"/>
        </a:xfrm>
      </p:grpSpPr>
      <p:grpSp>
        <p:nvGrpSpPr>
          <p:cNvPr id="567" name="Google Shape;567;p43"/>
          <p:cNvGrpSpPr/>
          <p:nvPr/>
        </p:nvGrpSpPr>
        <p:grpSpPr>
          <a:xfrm flipH="1">
            <a:off x="-1492371" y="445014"/>
            <a:ext cx="2735093" cy="4727949"/>
            <a:chOff x="5219175" y="1288775"/>
            <a:chExt cx="1721050" cy="2975050"/>
          </a:xfrm>
        </p:grpSpPr>
        <p:sp>
          <p:nvSpPr>
            <p:cNvPr id="568" name="Google Shape;568;p43"/>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3"/>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3"/>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3"/>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572;p43"/>
          <p:cNvSpPr/>
          <p:nvPr/>
        </p:nvSpPr>
        <p:spPr>
          <a:xfrm>
            <a:off x="2459125" y="4867566"/>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3"/>
          <p:cNvSpPr/>
          <p:nvPr/>
        </p:nvSpPr>
        <p:spPr>
          <a:xfrm>
            <a:off x="7365575" y="4985863"/>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4" name="Google Shape;574;p43"/>
          <p:cNvGrpSpPr/>
          <p:nvPr/>
        </p:nvGrpSpPr>
        <p:grpSpPr>
          <a:xfrm flipH="1">
            <a:off x="7901285" y="1951783"/>
            <a:ext cx="1863553" cy="3221384"/>
            <a:chOff x="5219175" y="1288775"/>
            <a:chExt cx="1721050" cy="2975050"/>
          </a:xfrm>
        </p:grpSpPr>
        <p:sp>
          <p:nvSpPr>
            <p:cNvPr id="575" name="Google Shape;575;p43"/>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3"/>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3"/>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3"/>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9" name="Google Shape;579;p43"/>
          <p:cNvSpPr/>
          <p:nvPr/>
        </p:nvSpPr>
        <p:spPr>
          <a:xfrm>
            <a:off x="8746634" y="665047"/>
            <a:ext cx="802526" cy="802457"/>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3"/>
          <p:cNvSpPr/>
          <p:nvPr/>
        </p:nvSpPr>
        <p:spPr>
          <a:xfrm>
            <a:off x="5328775" y="4416350"/>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3"/>
          <p:cNvSpPr/>
          <p:nvPr/>
        </p:nvSpPr>
        <p:spPr>
          <a:xfrm>
            <a:off x="-232599" y="281423"/>
            <a:ext cx="515987" cy="515943"/>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3"/>
          <p:cNvSpPr/>
          <p:nvPr/>
        </p:nvSpPr>
        <p:spPr>
          <a:xfrm>
            <a:off x="631500" y="4532349"/>
            <a:ext cx="611226" cy="611145"/>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3"/>
          <p:cNvSpPr/>
          <p:nvPr/>
        </p:nvSpPr>
        <p:spPr>
          <a:xfrm>
            <a:off x="6432750" y="-560034"/>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3"/>
          <p:cNvSpPr/>
          <p:nvPr/>
        </p:nvSpPr>
        <p:spPr>
          <a:xfrm>
            <a:off x="1989800" y="-220262"/>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6" name="Google Shape;586;p43"/>
          <p:cNvSpPr txBox="1">
            <a:spLocks noGrp="1"/>
          </p:cNvSpPr>
          <p:nvPr>
            <p:ph type="title" idx="2"/>
          </p:nvPr>
        </p:nvSpPr>
        <p:spPr>
          <a:xfrm>
            <a:off x="881588" y="2171775"/>
            <a:ext cx="1999200" cy="484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87" name="Google Shape;587;p43"/>
          <p:cNvSpPr txBox="1">
            <a:spLocks noGrp="1"/>
          </p:cNvSpPr>
          <p:nvPr>
            <p:ph type="subTitle" idx="1"/>
          </p:nvPr>
        </p:nvSpPr>
        <p:spPr>
          <a:xfrm>
            <a:off x="881588" y="2580000"/>
            <a:ext cx="1999200" cy="136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588" name="Google Shape;588;p43"/>
          <p:cNvSpPr txBox="1">
            <a:spLocks noGrp="1"/>
          </p:cNvSpPr>
          <p:nvPr>
            <p:ph type="title" idx="3"/>
          </p:nvPr>
        </p:nvSpPr>
        <p:spPr>
          <a:xfrm>
            <a:off x="3572401" y="2171700"/>
            <a:ext cx="1999200" cy="484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89" name="Google Shape;589;p43"/>
          <p:cNvSpPr txBox="1">
            <a:spLocks noGrp="1"/>
          </p:cNvSpPr>
          <p:nvPr>
            <p:ph type="subTitle" idx="4"/>
          </p:nvPr>
        </p:nvSpPr>
        <p:spPr>
          <a:xfrm>
            <a:off x="3572399" y="2580000"/>
            <a:ext cx="1999200" cy="136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590" name="Google Shape;590;p43"/>
          <p:cNvSpPr txBox="1">
            <a:spLocks noGrp="1"/>
          </p:cNvSpPr>
          <p:nvPr>
            <p:ph type="title" idx="5"/>
          </p:nvPr>
        </p:nvSpPr>
        <p:spPr>
          <a:xfrm>
            <a:off x="6263213" y="2171700"/>
            <a:ext cx="1999200" cy="4845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91" name="Google Shape;591;p43"/>
          <p:cNvSpPr txBox="1">
            <a:spLocks noGrp="1"/>
          </p:cNvSpPr>
          <p:nvPr>
            <p:ph type="subTitle" idx="6"/>
          </p:nvPr>
        </p:nvSpPr>
        <p:spPr>
          <a:xfrm>
            <a:off x="6263217" y="2580000"/>
            <a:ext cx="1999200" cy="136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592"/>
        <p:cNvGrpSpPr/>
        <p:nvPr/>
      </p:nvGrpSpPr>
      <p:grpSpPr>
        <a:xfrm>
          <a:off x="0" y="0"/>
          <a:ext cx="0" cy="0"/>
          <a:chOff x="0" y="0"/>
          <a:chExt cx="0" cy="0"/>
        </a:xfrm>
      </p:grpSpPr>
      <p:sp>
        <p:nvSpPr>
          <p:cNvPr id="593" name="Google Shape;593;p4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4" name="Google Shape;594;p44"/>
          <p:cNvSpPr txBox="1">
            <a:spLocks noGrp="1"/>
          </p:cNvSpPr>
          <p:nvPr>
            <p:ph type="title" idx="2"/>
          </p:nvPr>
        </p:nvSpPr>
        <p:spPr>
          <a:xfrm>
            <a:off x="1557362" y="1705775"/>
            <a:ext cx="27774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95" name="Google Shape;595;p44"/>
          <p:cNvSpPr txBox="1">
            <a:spLocks noGrp="1"/>
          </p:cNvSpPr>
          <p:nvPr>
            <p:ph type="subTitle" idx="1"/>
          </p:nvPr>
        </p:nvSpPr>
        <p:spPr>
          <a:xfrm>
            <a:off x="1557363" y="2041475"/>
            <a:ext cx="2777400" cy="87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596" name="Google Shape;596;p44"/>
          <p:cNvSpPr txBox="1">
            <a:spLocks noGrp="1"/>
          </p:cNvSpPr>
          <p:nvPr>
            <p:ph type="title" idx="3"/>
          </p:nvPr>
        </p:nvSpPr>
        <p:spPr>
          <a:xfrm>
            <a:off x="4809239" y="1705775"/>
            <a:ext cx="27774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97" name="Google Shape;597;p44"/>
          <p:cNvSpPr txBox="1">
            <a:spLocks noGrp="1"/>
          </p:cNvSpPr>
          <p:nvPr>
            <p:ph type="subTitle" idx="4"/>
          </p:nvPr>
        </p:nvSpPr>
        <p:spPr>
          <a:xfrm>
            <a:off x="4809237" y="2041475"/>
            <a:ext cx="2777400" cy="87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598" name="Google Shape;598;p44"/>
          <p:cNvSpPr txBox="1">
            <a:spLocks noGrp="1"/>
          </p:cNvSpPr>
          <p:nvPr>
            <p:ph type="title" idx="5"/>
          </p:nvPr>
        </p:nvSpPr>
        <p:spPr>
          <a:xfrm>
            <a:off x="1557362" y="3162000"/>
            <a:ext cx="27774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99" name="Google Shape;599;p44"/>
          <p:cNvSpPr txBox="1">
            <a:spLocks noGrp="1"/>
          </p:cNvSpPr>
          <p:nvPr>
            <p:ph type="subTitle" idx="6"/>
          </p:nvPr>
        </p:nvSpPr>
        <p:spPr>
          <a:xfrm>
            <a:off x="1557363" y="3497700"/>
            <a:ext cx="2777400" cy="87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600" name="Google Shape;600;p44"/>
          <p:cNvSpPr txBox="1">
            <a:spLocks noGrp="1"/>
          </p:cNvSpPr>
          <p:nvPr>
            <p:ph type="title" idx="7"/>
          </p:nvPr>
        </p:nvSpPr>
        <p:spPr>
          <a:xfrm>
            <a:off x="4809239" y="3162000"/>
            <a:ext cx="27774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1" name="Google Shape;601;p44"/>
          <p:cNvSpPr txBox="1">
            <a:spLocks noGrp="1"/>
          </p:cNvSpPr>
          <p:nvPr>
            <p:ph type="subTitle" idx="8"/>
          </p:nvPr>
        </p:nvSpPr>
        <p:spPr>
          <a:xfrm>
            <a:off x="4809236" y="3497700"/>
            <a:ext cx="2777400" cy="87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grpSp>
        <p:nvGrpSpPr>
          <p:cNvPr id="602" name="Google Shape;602;p44"/>
          <p:cNvGrpSpPr/>
          <p:nvPr/>
        </p:nvGrpSpPr>
        <p:grpSpPr>
          <a:xfrm flipH="1">
            <a:off x="7427795" y="445014"/>
            <a:ext cx="2735093" cy="4727949"/>
            <a:chOff x="5219175" y="1288775"/>
            <a:chExt cx="1721050" cy="2975050"/>
          </a:xfrm>
        </p:grpSpPr>
        <p:sp>
          <p:nvSpPr>
            <p:cNvPr id="603" name="Google Shape;603;p44"/>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4"/>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4"/>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4"/>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 name="Google Shape;607;p44"/>
          <p:cNvGrpSpPr/>
          <p:nvPr/>
        </p:nvGrpSpPr>
        <p:grpSpPr>
          <a:xfrm>
            <a:off x="-547971" y="1951783"/>
            <a:ext cx="1863553" cy="3221384"/>
            <a:chOff x="5219175" y="1288775"/>
            <a:chExt cx="1721050" cy="2975050"/>
          </a:xfrm>
        </p:grpSpPr>
        <p:sp>
          <p:nvSpPr>
            <p:cNvPr id="608" name="Google Shape;608;p44"/>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4"/>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4"/>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4"/>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44"/>
          <p:cNvSpPr/>
          <p:nvPr/>
        </p:nvSpPr>
        <p:spPr>
          <a:xfrm flipH="1">
            <a:off x="1828704" y="-279077"/>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4"/>
          <p:cNvSpPr/>
          <p:nvPr/>
        </p:nvSpPr>
        <p:spPr>
          <a:xfrm flipH="1">
            <a:off x="4968075" y="-164412"/>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4"/>
          <p:cNvSpPr/>
          <p:nvPr/>
        </p:nvSpPr>
        <p:spPr>
          <a:xfrm flipH="1">
            <a:off x="6884898" y="-393737"/>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4"/>
          <p:cNvSpPr/>
          <p:nvPr/>
        </p:nvSpPr>
        <p:spPr>
          <a:xfrm flipH="1">
            <a:off x="-342411" y="384575"/>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4"/>
          <p:cNvSpPr/>
          <p:nvPr/>
        </p:nvSpPr>
        <p:spPr>
          <a:xfrm>
            <a:off x="1996464" y="48043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4"/>
          <p:cNvSpPr/>
          <p:nvPr/>
        </p:nvSpPr>
        <p:spPr>
          <a:xfrm flipH="1">
            <a:off x="3775292" y="4757427"/>
            <a:ext cx="1192791" cy="1180364"/>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4"/>
          <p:cNvSpPr/>
          <p:nvPr/>
        </p:nvSpPr>
        <p:spPr>
          <a:xfrm>
            <a:off x="6371370" y="4804362"/>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619"/>
        <p:cNvGrpSpPr/>
        <p:nvPr/>
      </p:nvGrpSpPr>
      <p:grpSpPr>
        <a:xfrm>
          <a:off x="0" y="0"/>
          <a:ext cx="0" cy="0"/>
          <a:chOff x="0" y="0"/>
          <a:chExt cx="0" cy="0"/>
        </a:xfrm>
      </p:grpSpPr>
      <p:sp>
        <p:nvSpPr>
          <p:cNvPr id="620" name="Google Shape;620;p4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1" name="Google Shape;621;p45"/>
          <p:cNvSpPr txBox="1">
            <a:spLocks noGrp="1"/>
          </p:cNvSpPr>
          <p:nvPr>
            <p:ph type="title" idx="2"/>
          </p:nvPr>
        </p:nvSpPr>
        <p:spPr>
          <a:xfrm>
            <a:off x="713100" y="1705775"/>
            <a:ext cx="24729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2" name="Google Shape;622;p45"/>
          <p:cNvSpPr txBox="1">
            <a:spLocks noGrp="1"/>
          </p:cNvSpPr>
          <p:nvPr>
            <p:ph type="subTitle" idx="1"/>
          </p:nvPr>
        </p:nvSpPr>
        <p:spPr>
          <a:xfrm>
            <a:off x="713100" y="2041475"/>
            <a:ext cx="2472900" cy="8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623" name="Google Shape;623;p45"/>
          <p:cNvSpPr txBox="1">
            <a:spLocks noGrp="1"/>
          </p:cNvSpPr>
          <p:nvPr>
            <p:ph type="title" idx="3"/>
          </p:nvPr>
        </p:nvSpPr>
        <p:spPr>
          <a:xfrm>
            <a:off x="3335477" y="1705775"/>
            <a:ext cx="24729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4" name="Google Shape;624;p45"/>
          <p:cNvSpPr txBox="1">
            <a:spLocks noGrp="1"/>
          </p:cNvSpPr>
          <p:nvPr>
            <p:ph type="subTitle" idx="4"/>
          </p:nvPr>
        </p:nvSpPr>
        <p:spPr>
          <a:xfrm>
            <a:off x="3335539" y="2041475"/>
            <a:ext cx="2472900" cy="8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625" name="Google Shape;625;p45"/>
          <p:cNvSpPr txBox="1">
            <a:spLocks noGrp="1"/>
          </p:cNvSpPr>
          <p:nvPr>
            <p:ph type="title" idx="5"/>
          </p:nvPr>
        </p:nvSpPr>
        <p:spPr>
          <a:xfrm>
            <a:off x="713100" y="3162000"/>
            <a:ext cx="24729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6" name="Google Shape;626;p45"/>
          <p:cNvSpPr txBox="1">
            <a:spLocks noGrp="1"/>
          </p:cNvSpPr>
          <p:nvPr>
            <p:ph type="subTitle" idx="6"/>
          </p:nvPr>
        </p:nvSpPr>
        <p:spPr>
          <a:xfrm>
            <a:off x="713100" y="3497675"/>
            <a:ext cx="2472900" cy="8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627" name="Google Shape;627;p45"/>
          <p:cNvSpPr txBox="1">
            <a:spLocks noGrp="1"/>
          </p:cNvSpPr>
          <p:nvPr>
            <p:ph type="title" idx="7"/>
          </p:nvPr>
        </p:nvSpPr>
        <p:spPr>
          <a:xfrm>
            <a:off x="3335478" y="3162000"/>
            <a:ext cx="24729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8" name="Google Shape;628;p45"/>
          <p:cNvSpPr txBox="1">
            <a:spLocks noGrp="1"/>
          </p:cNvSpPr>
          <p:nvPr>
            <p:ph type="subTitle" idx="8"/>
          </p:nvPr>
        </p:nvSpPr>
        <p:spPr>
          <a:xfrm>
            <a:off x="3335474" y="3497675"/>
            <a:ext cx="2472900" cy="8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629" name="Google Shape;629;p45"/>
          <p:cNvSpPr txBox="1">
            <a:spLocks noGrp="1"/>
          </p:cNvSpPr>
          <p:nvPr>
            <p:ph type="title" idx="9"/>
          </p:nvPr>
        </p:nvSpPr>
        <p:spPr>
          <a:xfrm>
            <a:off x="5957931" y="1705775"/>
            <a:ext cx="24729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0" name="Google Shape;630;p45"/>
          <p:cNvSpPr txBox="1">
            <a:spLocks noGrp="1"/>
          </p:cNvSpPr>
          <p:nvPr>
            <p:ph type="subTitle" idx="13"/>
          </p:nvPr>
        </p:nvSpPr>
        <p:spPr>
          <a:xfrm>
            <a:off x="5957924" y="2041475"/>
            <a:ext cx="2472900" cy="8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rgbClr val="191919"/>
                </a:solidFill>
                <a:latin typeface="Open Sans"/>
                <a:ea typeface="Open Sans"/>
                <a:cs typeface="Open Sans"/>
                <a:sym typeface="Open Sans"/>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631" name="Google Shape;631;p45"/>
          <p:cNvSpPr txBox="1">
            <a:spLocks noGrp="1"/>
          </p:cNvSpPr>
          <p:nvPr>
            <p:ph type="title" idx="14"/>
          </p:nvPr>
        </p:nvSpPr>
        <p:spPr>
          <a:xfrm>
            <a:off x="5957932" y="3162000"/>
            <a:ext cx="2472900" cy="41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000">
                <a:solidFill>
                  <a:schemeClr val="l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2" name="Google Shape;632;p45"/>
          <p:cNvSpPr txBox="1">
            <a:spLocks noGrp="1"/>
          </p:cNvSpPr>
          <p:nvPr>
            <p:ph type="subTitle" idx="15"/>
          </p:nvPr>
        </p:nvSpPr>
        <p:spPr>
          <a:xfrm>
            <a:off x="5957924" y="3497675"/>
            <a:ext cx="2472900" cy="858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grpSp>
        <p:nvGrpSpPr>
          <p:cNvPr id="633" name="Google Shape;633;p45"/>
          <p:cNvGrpSpPr/>
          <p:nvPr/>
        </p:nvGrpSpPr>
        <p:grpSpPr>
          <a:xfrm flipH="1">
            <a:off x="-874171" y="2741383"/>
            <a:ext cx="1863553" cy="3221384"/>
            <a:chOff x="5219175" y="1288775"/>
            <a:chExt cx="1721050" cy="2975050"/>
          </a:xfrm>
        </p:grpSpPr>
        <p:sp>
          <p:nvSpPr>
            <p:cNvPr id="634" name="Google Shape;634;p45"/>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5"/>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5"/>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5"/>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45"/>
          <p:cNvGrpSpPr/>
          <p:nvPr/>
        </p:nvGrpSpPr>
        <p:grpSpPr>
          <a:xfrm flipH="1">
            <a:off x="7959279" y="2623958"/>
            <a:ext cx="1863553" cy="3221384"/>
            <a:chOff x="5219175" y="1288775"/>
            <a:chExt cx="1721050" cy="2975050"/>
          </a:xfrm>
        </p:grpSpPr>
        <p:sp>
          <p:nvSpPr>
            <p:cNvPr id="639" name="Google Shape;639;p45"/>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5"/>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5"/>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5"/>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3" name="Google Shape;643;p45"/>
          <p:cNvSpPr/>
          <p:nvPr/>
        </p:nvSpPr>
        <p:spPr>
          <a:xfrm flipH="1">
            <a:off x="1499497" y="-538180"/>
            <a:ext cx="1134950" cy="1123066"/>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5"/>
          <p:cNvSpPr/>
          <p:nvPr/>
        </p:nvSpPr>
        <p:spPr>
          <a:xfrm flipH="1">
            <a:off x="4572000" y="-164412"/>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5"/>
          <p:cNvSpPr/>
          <p:nvPr/>
        </p:nvSpPr>
        <p:spPr>
          <a:xfrm flipH="1">
            <a:off x="7348048" y="-164412"/>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5"/>
          <p:cNvSpPr/>
          <p:nvPr/>
        </p:nvSpPr>
        <p:spPr>
          <a:xfrm flipH="1">
            <a:off x="8752014" y="855550"/>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5"/>
          <p:cNvSpPr/>
          <p:nvPr/>
        </p:nvSpPr>
        <p:spPr>
          <a:xfrm flipH="1">
            <a:off x="-642511" y="933825"/>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5"/>
          <p:cNvSpPr/>
          <p:nvPr/>
        </p:nvSpPr>
        <p:spPr>
          <a:xfrm flipH="1">
            <a:off x="2810450" y="4953863"/>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5"/>
          <p:cNvSpPr/>
          <p:nvPr/>
        </p:nvSpPr>
        <p:spPr>
          <a:xfrm flipH="1">
            <a:off x="5664873" y="4780738"/>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1">
  <p:cSld name="CUSTOM_11">
    <p:spTree>
      <p:nvGrpSpPr>
        <p:cNvPr id="1" name="Shape 650"/>
        <p:cNvGrpSpPr/>
        <p:nvPr/>
      </p:nvGrpSpPr>
      <p:grpSpPr>
        <a:xfrm>
          <a:off x="0" y="0"/>
          <a:ext cx="0" cy="0"/>
          <a:chOff x="0" y="0"/>
          <a:chExt cx="0" cy="0"/>
        </a:xfrm>
      </p:grpSpPr>
      <p:grpSp>
        <p:nvGrpSpPr>
          <p:cNvPr id="651" name="Google Shape;651;p46"/>
          <p:cNvGrpSpPr/>
          <p:nvPr/>
        </p:nvGrpSpPr>
        <p:grpSpPr>
          <a:xfrm>
            <a:off x="-1057128" y="1604838"/>
            <a:ext cx="2112417" cy="3651874"/>
            <a:chOff x="5219175" y="1288775"/>
            <a:chExt cx="1721050" cy="2975050"/>
          </a:xfrm>
        </p:grpSpPr>
        <p:sp>
          <p:nvSpPr>
            <p:cNvPr id="652" name="Google Shape;652;p46"/>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6"/>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6"/>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6"/>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6" name="Google Shape;656;p46"/>
          <p:cNvGrpSpPr/>
          <p:nvPr/>
        </p:nvGrpSpPr>
        <p:grpSpPr>
          <a:xfrm>
            <a:off x="8194088" y="2063476"/>
            <a:ext cx="1877321" cy="3245482"/>
            <a:chOff x="5219175" y="1288775"/>
            <a:chExt cx="1721050" cy="2975050"/>
          </a:xfrm>
        </p:grpSpPr>
        <p:sp>
          <p:nvSpPr>
            <p:cNvPr id="657" name="Google Shape;657;p46"/>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6"/>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6"/>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6"/>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1" name="Google Shape;661;p46"/>
          <p:cNvSpPr/>
          <p:nvPr/>
        </p:nvSpPr>
        <p:spPr>
          <a:xfrm>
            <a:off x="5908834" y="-886080"/>
            <a:ext cx="1134950" cy="1123066"/>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6"/>
          <p:cNvSpPr/>
          <p:nvPr/>
        </p:nvSpPr>
        <p:spPr>
          <a:xfrm>
            <a:off x="3140938" y="-164412"/>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6"/>
          <p:cNvSpPr/>
          <p:nvPr/>
        </p:nvSpPr>
        <p:spPr>
          <a:xfrm>
            <a:off x="205589" y="236975"/>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6"/>
          <p:cNvSpPr/>
          <p:nvPr/>
        </p:nvSpPr>
        <p:spPr>
          <a:xfrm>
            <a:off x="8707581" y="868575"/>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6"/>
          <p:cNvSpPr/>
          <p:nvPr/>
        </p:nvSpPr>
        <p:spPr>
          <a:xfrm>
            <a:off x="3960789" y="4879575"/>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6"/>
          <p:cNvSpPr/>
          <p:nvPr/>
        </p:nvSpPr>
        <p:spPr>
          <a:xfrm>
            <a:off x="1288113" y="49334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6"/>
          <p:cNvSpPr/>
          <p:nvPr/>
        </p:nvSpPr>
        <p:spPr>
          <a:xfrm>
            <a:off x="6515531" y="4756875"/>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669"/>
        <p:cNvGrpSpPr/>
        <p:nvPr/>
      </p:nvGrpSpPr>
      <p:grpSpPr>
        <a:xfrm>
          <a:off x="0" y="0"/>
          <a:ext cx="0" cy="0"/>
          <a:chOff x="0" y="0"/>
          <a:chExt cx="0" cy="0"/>
        </a:xfrm>
      </p:grpSpPr>
      <p:sp>
        <p:nvSpPr>
          <p:cNvPr id="670" name="Google Shape;670;p47"/>
          <p:cNvSpPr txBox="1">
            <a:spLocks noGrp="1"/>
          </p:cNvSpPr>
          <p:nvPr>
            <p:ph type="title" hasCustomPrompt="1"/>
          </p:nvPr>
        </p:nvSpPr>
        <p:spPr>
          <a:xfrm>
            <a:off x="1569450" y="539400"/>
            <a:ext cx="6005100" cy="91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671" name="Google Shape;671;p47"/>
          <p:cNvSpPr txBox="1">
            <a:spLocks noGrp="1"/>
          </p:cNvSpPr>
          <p:nvPr>
            <p:ph type="subTitle" idx="1"/>
          </p:nvPr>
        </p:nvSpPr>
        <p:spPr>
          <a:xfrm>
            <a:off x="1569450" y="1458344"/>
            <a:ext cx="6005100" cy="35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72" name="Google Shape;672;p47"/>
          <p:cNvSpPr txBox="1">
            <a:spLocks noGrp="1"/>
          </p:cNvSpPr>
          <p:nvPr>
            <p:ph type="title" idx="2" hasCustomPrompt="1"/>
          </p:nvPr>
        </p:nvSpPr>
        <p:spPr>
          <a:xfrm>
            <a:off x="1569450" y="1937452"/>
            <a:ext cx="6005100" cy="91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673" name="Google Shape;673;p47"/>
          <p:cNvSpPr txBox="1">
            <a:spLocks noGrp="1"/>
          </p:cNvSpPr>
          <p:nvPr>
            <p:ph type="subTitle" idx="3"/>
          </p:nvPr>
        </p:nvSpPr>
        <p:spPr>
          <a:xfrm>
            <a:off x="1569450" y="2856269"/>
            <a:ext cx="6005100" cy="35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674" name="Google Shape;674;p47"/>
          <p:cNvSpPr txBox="1">
            <a:spLocks noGrp="1"/>
          </p:cNvSpPr>
          <p:nvPr>
            <p:ph type="title" idx="4" hasCustomPrompt="1"/>
          </p:nvPr>
        </p:nvSpPr>
        <p:spPr>
          <a:xfrm>
            <a:off x="1569450" y="3335371"/>
            <a:ext cx="6005100" cy="91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675" name="Google Shape;675;p47"/>
          <p:cNvSpPr txBox="1">
            <a:spLocks noGrp="1"/>
          </p:cNvSpPr>
          <p:nvPr>
            <p:ph type="subTitle" idx="5"/>
          </p:nvPr>
        </p:nvSpPr>
        <p:spPr>
          <a:xfrm>
            <a:off x="1569450" y="4254201"/>
            <a:ext cx="6005100" cy="35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676"/>
        <p:cNvGrpSpPr/>
        <p:nvPr/>
      </p:nvGrpSpPr>
      <p:grpSpPr>
        <a:xfrm>
          <a:off x="0" y="0"/>
          <a:ext cx="0" cy="0"/>
          <a:chOff x="0" y="0"/>
          <a:chExt cx="0" cy="0"/>
        </a:xfrm>
      </p:grpSpPr>
      <p:sp>
        <p:nvSpPr>
          <p:cNvPr id="677" name="Google Shape;677;p48"/>
          <p:cNvSpPr txBox="1"/>
          <p:nvPr/>
        </p:nvSpPr>
        <p:spPr>
          <a:xfrm>
            <a:off x="4677450" y="3226500"/>
            <a:ext cx="3753600" cy="615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en" sz="1200">
                <a:solidFill>
                  <a:schemeClr val="dk2"/>
                </a:solidFill>
                <a:latin typeface="Muli"/>
                <a:ea typeface="Muli"/>
                <a:cs typeface="Muli"/>
                <a:sym typeface="Muli"/>
              </a:rPr>
              <a:t>CREDITS: This presentation template was created by </a:t>
            </a:r>
            <a:r>
              <a:rPr lang="en" sz="1200" b="1">
                <a:solidFill>
                  <a:schemeClr val="dk2"/>
                </a:solidFill>
                <a:uFill>
                  <a:noFill/>
                </a:uFill>
                <a:latin typeface="Muli"/>
                <a:ea typeface="Muli"/>
                <a:cs typeface="Muli"/>
                <a:sym typeface="Muli"/>
                <a:hlinkClick r:id="rId2">
                  <a:extLst>
                    <a:ext uri="{A12FA001-AC4F-418D-AE19-62706E023703}">
                      <ahyp:hlinkClr xmlns:ahyp="http://schemas.microsoft.com/office/drawing/2018/hyperlinkcolor" val="tx"/>
                    </a:ext>
                  </a:extLst>
                </a:hlinkClick>
              </a:rPr>
              <a:t>Slidesgo</a:t>
            </a:r>
            <a:r>
              <a:rPr lang="en" sz="1200">
                <a:solidFill>
                  <a:schemeClr val="dk2"/>
                </a:solidFill>
                <a:latin typeface="Muli"/>
                <a:ea typeface="Muli"/>
                <a:cs typeface="Muli"/>
                <a:sym typeface="Muli"/>
              </a:rPr>
              <a:t>, and includes icons by </a:t>
            </a:r>
            <a:r>
              <a:rPr lang="en" sz="1200" b="1">
                <a:solidFill>
                  <a:schemeClr val="dk2"/>
                </a:solidFill>
                <a:uFill>
                  <a:noFill/>
                </a:uFill>
                <a:latin typeface="Muli"/>
                <a:ea typeface="Muli"/>
                <a:cs typeface="Muli"/>
                <a:sym typeface="Muli"/>
                <a:hlinkClick r:id="rId3">
                  <a:extLst>
                    <a:ext uri="{A12FA001-AC4F-418D-AE19-62706E023703}">
                      <ahyp:hlinkClr xmlns:ahyp="http://schemas.microsoft.com/office/drawing/2018/hyperlinkcolor" val="tx"/>
                    </a:ext>
                  </a:extLst>
                </a:hlinkClick>
              </a:rPr>
              <a:t>Flaticon</a:t>
            </a:r>
            <a:r>
              <a:rPr lang="en" sz="1200">
                <a:solidFill>
                  <a:schemeClr val="dk2"/>
                </a:solidFill>
                <a:latin typeface="Muli"/>
                <a:ea typeface="Muli"/>
                <a:cs typeface="Muli"/>
                <a:sym typeface="Muli"/>
              </a:rPr>
              <a:t>, and infographics and images by </a:t>
            </a:r>
            <a:r>
              <a:rPr lang="en" sz="1200" b="1">
                <a:solidFill>
                  <a:schemeClr val="dk2"/>
                </a:solidFill>
                <a:uFill>
                  <a:noFill/>
                </a:uFill>
                <a:latin typeface="Muli"/>
                <a:ea typeface="Muli"/>
                <a:cs typeface="Muli"/>
                <a:sym typeface="Muli"/>
                <a:hlinkClick r:id="rId4">
                  <a:extLst>
                    <a:ext uri="{A12FA001-AC4F-418D-AE19-62706E023703}">
                      <ahyp:hlinkClr xmlns:ahyp="http://schemas.microsoft.com/office/drawing/2018/hyperlinkcolor" val="tx"/>
                    </a:ext>
                  </a:extLst>
                </a:hlinkClick>
              </a:rPr>
              <a:t>Freepik</a:t>
            </a:r>
            <a:endParaRPr sz="1200" b="1">
              <a:solidFill>
                <a:schemeClr val="dk2"/>
              </a:solidFill>
              <a:latin typeface="Muli"/>
              <a:ea typeface="Muli"/>
              <a:cs typeface="Muli"/>
              <a:sym typeface="Muli"/>
            </a:endParaRPr>
          </a:p>
        </p:txBody>
      </p:sp>
      <p:sp>
        <p:nvSpPr>
          <p:cNvPr id="678" name="Google Shape;678;p48"/>
          <p:cNvSpPr txBox="1">
            <a:spLocks noGrp="1"/>
          </p:cNvSpPr>
          <p:nvPr>
            <p:ph type="title"/>
          </p:nvPr>
        </p:nvSpPr>
        <p:spPr>
          <a:xfrm>
            <a:off x="4996200" y="387000"/>
            <a:ext cx="3434700" cy="873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9" name="Google Shape;679;p48"/>
          <p:cNvSpPr txBox="1">
            <a:spLocks noGrp="1"/>
          </p:cNvSpPr>
          <p:nvPr>
            <p:ph type="subTitle" idx="1"/>
          </p:nvPr>
        </p:nvSpPr>
        <p:spPr>
          <a:xfrm>
            <a:off x="4996200" y="2034112"/>
            <a:ext cx="3434700" cy="1049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grpSp>
        <p:nvGrpSpPr>
          <p:cNvPr id="680" name="Google Shape;680;p48"/>
          <p:cNvGrpSpPr/>
          <p:nvPr/>
        </p:nvGrpSpPr>
        <p:grpSpPr>
          <a:xfrm>
            <a:off x="-739135" y="380125"/>
            <a:ext cx="2443547" cy="4223976"/>
            <a:chOff x="5219175" y="1288775"/>
            <a:chExt cx="1721050" cy="2975050"/>
          </a:xfrm>
        </p:grpSpPr>
        <p:sp>
          <p:nvSpPr>
            <p:cNvPr id="681" name="Google Shape;681;p48"/>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8"/>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8"/>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8"/>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85" name="Google Shape;685;p48"/>
          <p:cNvCxnSpPr/>
          <p:nvPr/>
        </p:nvCxnSpPr>
        <p:spPr>
          <a:xfrm>
            <a:off x="362400" y="4605525"/>
            <a:ext cx="8419200" cy="0"/>
          </a:xfrm>
          <a:prstGeom prst="straightConnector1">
            <a:avLst/>
          </a:prstGeom>
          <a:noFill/>
          <a:ln w="19050" cap="rnd" cmpd="sng">
            <a:solidFill>
              <a:schemeClr val="dk2"/>
            </a:solidFill>
            <a:prstDash val="solid"/>
            <a:round/>
            <a:headEnd type="none" w="med" len="med"/>
            <a:tailEnd type="none" w="med" len="med"/>
          </a:ln>
        </p:spPr>
      </p:cxnSp>
      <p:grpSp>
        <p:nvGrpSpPr>
          <p:cNvPr id="686" name="Google Shape;686;p48"/>
          <p:cNvGrpSpPr/>
          <p:nvPr/>
        </p:nvGrpSpPr>
        <p:grpSpPr>
          <a:xfrm>
            <a:off x="8512600" y="1951725"/>
            <a:ext cx="1721050" cy="2975050"/>
            <a:chOff x="5219175" y="1288775"/>
            <a:chExt cx="1721050" cy="2975050"/>
          </a:xfrm>
        </p:grpSpPr>
        <p:sp>
          <p:nvSpPr>
            <p:cNvPr id="687" name="Google Shape;687;p48"/>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8"/>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8"/>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8"/>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 name="Google Shape;691;p48"/>
          <p:cNvSpPr/>
          <p:nvPr/>
        </p:nvSpPr>
        <p:spPr>
          <a:xfrm>
            <a:off x="6676850" y="4883687"/>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8"/>
          <p:cNvSpPr/>
          <p:nvPr/>
        </p:nvSpPr>
        <p:spPr>
          <a:xfrm>
            <a:off x="2019098" y="-421604"/>
            <a:ext cx="994820" cy="994765"/>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8"/>
          <p:cNvSpPr/>
          <p:nvPr/>
        </p:nvSpPr>
        <p:spPr>
          <a:xfrm>
            <a:off x="8293650" y="-387163"/>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8"/>
          <p:cNvSpPr/>
          <p:nvPr/>
        </p:nvSpPr>
        <p:spPr>
          <a:xfrm>
            <a:off x="5351725" y="-154200"/>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8"/>
          <p:cNvSpPr/>
          <p:nvPr/>
        </p:nvSpPr>
        <p:spPr>
          <a:xfrm>
            <a:off x="753938" y="4926785"/>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8"/>
          <p:cNvSpPr/>
          <p:nvPr/>
        </p:nvSpPr>
        <p:spPr>
          <a:xfrm>
            <a:off x="4467350" y="4883663"/>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97"/>
        <p:cNvGrpSpPr/>
        <p:nvPr/>
      </p:nvGrpSpPr>
      <p:grpSpPr>
        <a:xfrm>
          <a:off x="0" y="0"/>
          <a:ext cx="0" cy="0"/>
          <a:chOff x="0" y="0"/>
          <a:chExt cx="0" cy="0"/>
        </a:xfrm>
      </p:grpSpPr>
      <p:grpSp>
        <p:nvGrpSpPr>
          <p:cNvPr id="698" name="Google Shape;698;p49"/>
          <p:cNvGrpSpPr/>
          <p:nvPr/>
        </p:nvGrpSpPr>
        <p:grpSpPr>
          <a:xfrm>
            <a:off x="-739135" y="380125"/>
            <a:ext cx="2443547" cy="4223976"/>
            <a:chOff x="5219175" y="1288775"/>
            <a:chExt cx="1721050" cy="2975050"/>
          </a:xfrm>
        </p:grpSpPr>
        <p:sp>
          <p:nvSpPr>
            <p:cNvPr id="699" name="Google Shape;699;p49"/>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9"/>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9"/>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9"/>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03" name="Google Shape;703;p49"/>
          <p:cNvCxnSpPr/>
          <p:nvPr/>
        </p:nvCxnSpPr>
        <p:spPr>
          <a:xfrm>
            <a:off x="362400" y="4605525"/>
            <a:ext cx="8419200" cy="0"/>
          </a:xfrm>
          <a:prstGeom prst="straightConnector1">
            <a:avLst/>
          </a:prstGeom>
          <a:noFill/>
          <a:ln w="19050" cap="rnd" cmpd="sng">
            <a:solidFill>
              <a:schemeClr val="dk2"/>
            </a:solidFill>
            <a:prstDash val="solid"/>
            <a:round/>
            <a:headEnd type="none" w="med" len="med"/>
            <a:tailEnd type="none" w="med" len="med"/>
          </a:ln>
        </p:spPr>
      </p:cxnSp>
      <p:grpSp>
        <p:nvGrpSpPr>
          <p:cNvPr id="704" name="Google Shape;704;p49"/>
          <p:cNvGrpSpPr/>
          <p:nvPr/>
        </p:nvGrpSpPr>
        <p:grpSpPr>
          <a:xfrm>
            <a:off x="8512600" y="1951725"/>
            <a:ext cx="1721050" cy="2975050"/>
            <a:chOff x="5219175" y="1288775"/>
            <a:chExt cx="1721050" cy="2975050"/>
          </a:xfrm>
        </p:grpSpPr>
        <p:sp>
          <p:nvSpPr>
            <p:cNvPr id="705" name="Google Shape;705;p49"/>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9"/>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9"/>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9"/>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9" name="Google Shape;709;p49"/>
          <p:cNvSpPr/>
          <p:nvPr/>
        </p:nvSpPr>
        <p:spPr>
          <a:xfrm>
            <a:off x="6150550" y="-65437"/>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9"/>
          <p:cNvSpPr/>
          <p:nvPr/>
        </p:nvSpPr>
        <p:spPr>
          <a:xfrm>
            <a:off x="8512600" y="173754"/>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9"/>
          <p:cNvSpPr/>
          <p:nvPr/>
        </p:nvSpPr>
        <p:spPr>
          <a:xfrm>
            <a:off x="2728850" y="4960385"/>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9"/>
          <p:cNvSpPr/>
          <p:nvPr/>
        </p:nvSpPr>
        <p:spPr>
          <a:xfrm>
            <a:off x="7179175" y="4777562"/>
            <a:ext cx="850345" cy="8414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9"/>
          <p:cNvSpPr/>
          <p:nvPr/>
        </p:nvSpPr>
        <p:spPr>
          <a:xfrm>
            <a:off x="3738329" y="-554741"/>
            <a:ext cx="687143" cy="68708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9"/>
          <p:cNvSpPr/>
          <p:nvPr/>
        </p:nvSpPr>
        <p:spPr>
          <a:xfrm>
            <a:off x="5006650" y="50105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15"/>
        <p:cNvGrpSpPr/>
        <p:nvPr/>
      </p:nvGrpSpPr>
      <p:grpSpPr>
        <a:xfrm>
          <a:off x="0" y="0"/>
          <a:ext cx="0" cy="0"/>
          <a:chOff x="0" y="0"/>
          <a:chExt cx="0" cy="0"/>
        </a:xfrm>
      </p:grpSpPr>
      <p:grpSp>
        <p:nvGrpSpPr>
          <p:cNvPr id="716" name="Google Shape;716;p50"/>
          <p:cNvGrpSpPr/>
          <p:nvPr/>
        </p:nvGrpSpPr>
        <p:grpSpPr>
          <a:xfrm>
            <a:off x="-1057128" y="1604838"/>
            <a:ext cx="2112417" cy="3651874"/>
            <a:chOff x="5219175" y="1288775"/>
            <a:chExt cx="1721050" cy="2975050"/>
          </a:xfrm>
        </p:grpSpPr>
        <p:sp>
          <p:nvSpPr>
            <p:cNvPr id="717" name="Google Shape;717;p50"/>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0"/>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0"/>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0"/>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50"/>
          <p:cNvGrpSpPr/>
          <p:nvPr/>
        </p:nvGrpSpPr>
        <p:grpSpPr>
          <a:xfrm>
            <a:off x="8194088" y="2063476"/>
            <a:ext cx="1877321" cy="3245482"/>
            <a:chOff x="5219175" y="1288775"/>
            <a:chExt cx="1721050" cy="2975050"/>
          </a:xfrm>
        </p:grpSpPr>
        <p:sp>
          <p:nvSpPr>
            <p:cNvPr id="722" name="Google Shape;722;p50"/>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0"/>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0"/>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0"/>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6" name="Google Shape;726;p50"/>
          <p:cNvSpPr/>
          <p:nvPr/>
        </p:nvSpPr>
        <p:spPr>
          <a:xfrm>
            <a:off x="5908834" y="-886080"/>
            <a:ext cx="1134950" cy="1123066"/>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0"/>
          <p:cNvSpPr/>
          <p:nvPr/>
        </p:nvSpPr>
        <p:spPr>
          <a:xfrm>
            <a:off x="3140938" y="-164412"/>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0"/>
          <p:cNvSpPr/>
          <p:nvPr/>
        </p:nvSpPr>
        <p:spPr>
          <a:xfrm>
            <a:off x="205589" y="236975"/>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0"/>
          <p:cNvSpPr/>
          <p:nvPr/>
        </p:nvSpPr>
        <p:spPr>
          <a:xfrm>
            <a:off x="8707581" y="868575"/>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0"/>
          <p:cNvSpPr/>
          <p:nvPr/>
        </p:nvSpPr>
        <p:spPr>
          <a:xfrm>
            <a:off x="3960789" y="4879575"/>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0"/>
          <p:cNvSpPr/>
          <p:nvPr/>
        </p:nvSpPr>
        <p:spPr>
          <a:xfrm>
            <a:off x="1288113" y="4933438"/>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0"/>
          <p:cNvSpPr/>
          <p:nvPr/>
        </p:nvSpPr>
        <p:spPr>
          <a:xfrm>
            <a:off x="6515531" y="4756875"/>
            <a:ext cx="850336" cy="85023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6"/>
          <p:cNvSpPr/>
          <p:nvPr/>
        </p:nvSpPr>
        <p:spPr>
          <a:xfrm>
            <a:off x="-221771" y="195859"/>
            <a:ext cx="687143" cy="68708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8873525" y="4416350"/>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67;p6"/>
          <p:cNvGrpSpPr/>
          <p:nvPr/>
        </p:nvGrpSpPr>
        <p:grpSpPr>
          <a:xfrm>
            <a:off x="-1078329" y="2937378"/>
            <a:ext cx="1667525" cy="2882526"/>
            <a:chOff x="5219175" y="1288775"/>
            <a:chExt cx="1721050" cy="2975050"/>
          </a:xfrm>
        </p:grpSpPr>
        <p:sp>
          <p:nvSpPr>
            <p:cNvPr id="68" name="Google Shape;68;p6"/>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6"/>
          <p:cNvSpPr/>
          <p:nvPr/>
        </p:nvSpPr>
        <p:spPr>
          <a:xfrm>
            <a:off x="6551325" y="-459587"/>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2111725" y="-224690"/>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8532775" y="380140"/>
            <a:ext cx="1330029" cy="131609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7226500" y="4887085"/>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2452425" y="4699015"/>
            <a:ext cx="1330029" cy="131609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8"/>
        <p:cNvGrpSpPr/>
        <p:nvPr/>
      </p:nvGrpSpPr>
      <p:grpSpPr>
        <a:xfrm>
          <a:off x="0" y="0"/>
          <a:ext cx="0" cy="0"/>
          <a:chOff x="0" y="0"/>
          <a:chExt cx="0" cy="0"/>
        </a:xfrm>
      </p:grpSpPr>
      <p:grpSp>
        <p:nvGrpSpPr>
          <p:cNvPr id="79" name="Google Shape;79;p7"/>
          <p:cNvGrpSpPr/>
          <p:nvPr/>
        </p:nvGrpSpPr>
        <p:grpSpPr>
          <a:xfrm flipH="1">
            <a:off x="7150804" y="445014"/>
            <a:ext cx="2735093" cy="4727949"/>
            <a:chOff x="5219175" y="1288775"/>
            <a:chExt cx="1721050" cy="2975050"/>
          </a:xfrm>
        </p:grpSpPr>
        <p:sp>
          <p:nvSpPr>
            <p:cNvPr id="80" name="Google Shape;80;p7"/>
            <p:cNvSpPr/>
            <p:nvPr/>
          </p:nvSpPr>
          <p:spPr>
            <a:xfrm>
              <a:off x="5219175" y="1288775"/>
              <a:ext cx="1721050" cy="2327975"/>
            </a:xfrm>
            <a:custGeom>
              <a:avLst/>
              <a:gdLst/>
              <a:ahLst/>
              <a:cxnLst/>
              <a:rect l="l" t="t" r="r" b="b"/>
              <a:pathLst>
                <a:path w="68842" h="93119" extrusionOk="0">
                  <a:moveTo>
                    <a:pt x="45765" y="1497"/>
                  </a:moveTo>
                  <a:lnTo>
                    <a:pt x="45765" y="1497"/>
                  </a:lnTo>
                  <a:cubicBezTo>
                    <a:pt x="44669" y="3894"/>
                    <a:pt x="44190" y="6565"/>
                    <a:pt x="43825" y="9167"/>
                  </a:cubicBezTo>
                  <a:cubicBezTo>
                    <a:pt x="43391" y="12248"/>
                    <a:pt x="43049" y="15352"/>
                    <a:pt x="42729" y="18434"/>
                  </a:cubicBezTo>
                  <a:cubicBezTo>
                    <a:pt x="42090" y="24551"/>
                    <a:pt x="41588" y="30691"/>
                    <a:pt x="41131" y="36808"/>
                  </a:cubicBezTo>
                  <a:cubicBezTo>
                    <a:pt x="40675" y="42971"/>
                    <a:pt x="40264" y="49134"/>
                    <a:pt x="39785" y="55297"/>
                  </a:cubicBezTo>
                  <a:cubicBezTo>
                    <a:pt x="39305" y="61414"/>
                    <a:pt x="38780" y="67554"/>
                    <a:pt x="38118" y="73648"/>
                  </a:cubicBezTo>
                  <a:cubicBezTo>
                    <a:pt x="37639" y="78008"/>
                    <a:pt x="37068" y="82367"/>
                    <a:pt x="36406" y="86727"/>
                  </a:cubicBezTo>
                  <a:cubicBezTo>
                    <a:pt x="36726" y="82048"/>
                    <a:pt x="36749" y="77346"/>
                    <a:pt x="36566" y="72667"/>
                  </a:cubicBezTo>
                  <a:cubicBezTo>
                    <a:pt x="36521" y="71548"/>
                    <a:pt x="36475" y="70430"/>
                    <a:pt x="36406" y="69288"/>
                  </a:cubicBezTo>
                  <a:cubicBezTo>
                    <a:pt x="36429" y="64267"/>
                    <a:pt x="36475" y="59223"/>
                    <a:pt x="36543" y="54178"/>
                  </a:cubicBezTo>
                  <a:cubicBezTo>
                    <a:pt x="36658" y="47559"/>
                    <a:pt x="36772" y="40939"/>
                    <a:pt x="36954" y="34320"/>
                  </a:cubicBezTo>
                  <a:cubicBezTo>
                    <a:pt x="37114" y="27906"/>
                    <a:pt x="37183" y="21424"/>
                    <a:pt x="38415" y="15101"/>
                  </a:cubicBezTo>
                  <a:cubicBezTo>
                    <a:pt x="39009" y="12111"/>
                    <a:pt x="39830" y="9098"/>
                    <a:pt x="41268" y="6405"/>
                  </a:cubicBezTo>
                  <a:cubicBezTo>
                    <a:pt x="42295" y="4533"/>
                    <a:pt x="43756" y="2433"/>
                    <a:pt x="45765" y="1497"/>
                  </a:cubicBezTo>
                  <a:close/>
                  <a:moveTo>
                    <a:pt x="15133" y="3460"/>
                  </a:moveTo>
                  <a:lnTo>
                    <a:pt x="15133" y="3460"/>
                  </a:lnTo>
                  <a:cubicBezTo>
                    <a:pt x="14859" y="6085"/>
                    <a:pt x="15270" y="8779"/>
                    <a:pt x="15750" y="11358"/>
                  </a:cubicBezTo>
                  <a:cubicBezTo>
                    <a:pt x="16320" y="14417"/>
                    <a:pt x="16982" y="17452"/>
                    <a:pt x="17667" y="20488"/>
                  </a:cubicBezTo>
                  <a:cubicBezTo>
                    <a:pt x="19014" y="26491"/>
                    <a:pt x="20520" y="32448"/>
                    <a:pt x="22049" y="38406"/>
                  </a:cubicBezTo>
                  <a:cubicBezTo>
                    <a:pt x="23579" y="44386"/>
                    <a:pt x="25154" y="50366"/>
                    <a:pt x="26683" y="56369"/>
                  </a:cubicBezTo>
                  <a:cubicBezTo>
                    <a:pt x="28189" y="62304"/>
                    <a:pt x="29650" y="68284"/>
                    <a:pt x="30974" y="74287"/>
                  </a:cubicBezTo>
                  <a:cubicBezTo>
                    <a:pt x="31910" y="78578"/>
                    <a:pt x="32777" y="82892"/>
                    <a:pt x="33530" y="87229"/>
                  </a:cubicBezTo>
                  <a:cubicBezTo>
                    <a:pt x="32161" y="83189"/>
                    <a:pt x="30769" y="79149"/>
                    <a:pt x="29422" y="75109"/>
                  </a:cubicBezTo>
                  <a:cubicBezTo>
                    <a:pt x="27322" y="68855"/>
                    <a:pt x="25268" y="62601"/>
                    <a:pt x="23259" y="56324"/>
                  </a:cubicBezTo>
                  <a:cubicBezTo>
                    <a:pt x="21228" y="50024"/>
                    <a:pt x="19242" y="43724"/>
                    <a:pt x="17279" y="37402"/>
                  </a:cubicBezTo>
                  <a:cubicBezTo>
                    <a:pt x="15384" y="31262"/>
                    <a:pt x="13376" y="25099"/>
                    <a:pt x="12531" y="18708"/>
                  </a:cubicBezTo>
                  <a:cubicBezTo>
                    <a:pt x="12120" y="15695"/>
                    <a:pt x="11938" y="12568"/>
                    <a:pt x="12440" y="9555"/>
                  </a:cubicBezTo>
                  <a:cubicBezTo>
                    <a:pt x="12828" y="7455"/>
                    <a:pt x="13513" y="5013"/>
                    <a:pt x="15133" y="3460"/>
                  </a:cubicBezTo>
                  <a:close/>
                  <a:moveTo>
                    <a:pt x="47702" y="1001"/>
                  </a:moveTo>
                  <a:cubicBezTo>
                    <a:pt x="48631" y="1001"/>
                    <a:pt x="49488" y="1406"/>
                    <a:pt x="50102" y="2182"/>
                  </a:cubicBezTo>
                  <a:cubicBezTo>
                    <a:pt x="50923" y="3209"/>
                    <a:pt x="51220" y="4602"/>
                    <a:pt x="51517" y="5834"/>
                  </a:cubicBezTo>
                  <a:cubicBezTo>
                    <a:pt x="52179" y="8619"/>
                    <a:pt x="52567" y="11472"/>
                    <a:pt x="52704" y="14325"/>
                  </a:cubicBezTo>
                  <a:cubicBezTo>
                    <a:pt x="53023" y="20100"/>
                    <a:pt x="52453" y="25898"/>
                    <a:pt x="51631" y="31604"/>
                  </a:cubicBezTo>
                  <a:cubicBezTo>
                    <a:pt x="50741" y="37790"/>
                    <a:pt x="49645" y="43975"/>
                    <a:pt x="48504" y="50115"/>
                  </a:cubicBezTo>
                  <a:cubicBezTo>
                    <a:pt x="47294" y="56620"/>
                    <a:pt x="45925" y="63080"/>
                    <a:pt x="44213" y="69471"/>
                  </a:cubicBezTo>
                  <a:cubicBezTo>
                    <a:pt x="42524" y="75794"/>
                    <a:pt x="40492" y="82002"/>
                    <a:pt x="38004" y="88051"/>
                  </a:cubicBezTo>
                  <a:cubicBezTo>
                    <a:pt x="37981" y="88096"/>
                    <a:pt x="37981" y="88119"/>
                    <a:pt x="37959" y="88165"/>
                  </a:cubicBezTo>
                  <a:cubicBezTo>
                    <a:pt x="37616" y="88758"/>
                    <a:pt x="37251" y="89375"/>
                    <a:pt x="36931" y="89991"/>
                  </a:cubicBezTo>
                  <a:cubicBezTo>
                    <a:pt x="37183" y="88439"/>
                    <a:pt x="37411" y="86910"/>
                    <a:pt x="37639" y="85357"/>
                  </a:cubicBezTo>
                  <a:cubicBezTo>
                    <a:pt x="38073" y="82322"/>
                    <a:pt x="38484" y="79286"/>
                    <a:pt x="38826" y="76250"/>
                  </a:cubicBezTo>
                  <a:cubicBezTo>
                    <a:pt x="39534" y="70133"/>
                    <a:pt x="40104" y="64016"/>
                    <a:pt x="40583" y="57899"/>
                  </a:cubicBezTo>
                  <a:cubicBezTo>
                    <a:pt x="41063" y="51804"/>
                    <a:pt x="41497" y="45710"/>
                    <a:pt x="41930" y="39593"/>
                  </a:cubicBezTo>
                  <a:cubicBezTo>
                    <a:pt x="42387" y="33476"/>
                    <a:pt x="42843" y="27336"/>
                    <a:pt x="43437" y="21218"/>
                  </a:cubicBezTo>
                  <a:cubicBezTo>
                    <a:pt x="43733" y="18160"/>
                    <a:pt x="44053" y="15101"/>
                    <a:pt x="44395" y="12043"/>
                  </a:cubicBezTo>
                  <a:cubicBezTo>
                    <a:pt x="44761" y="8961"/>
                    <a:pt x="45126" y="5834"/>
                    <a:pt x="46107" y="2867"/>
                  </a:cubicBezTo>
                  <a:cubicBezTo>
                    <a:pt x="46313" y="2273"/>
                    <a:pt x="46541" y="1703"/>
                    <a:pt x="46769" y="1132"/>
                  </a:cubicBezTo>
                  <a:cubicBezTo>
                    <a:pt x="46838" y="1109"/>
                    <a:pt x="46883" y="1087"/>
                    <a:pt x="46952" y="1087"/>
                  </a:cubicBezTo>
                  <a:cubicBezTo>
                    <a:pt x="47205" y="1029"/>
                    <a:pt x="47456" y="1001"/>
                    <a:pt x="47702" y="1001"/>
                  </a:cubicBezTo>
                  <a:close/>
                  <a:moveTo>
                    <a:pt x="17775" y="2219"/>
                  </a:moveTo>
                  <a:cubicBezTo>
                    <a:pt x="18347" y="2219"/>
                    <a:pt x="18918" y="2385"/>
                    <a:pt x="19447" y="2730"/>
                  </a:cubicBezTo>
                  <a:cubicBezTo>
                    <a:pt x="20566" y="3460"/>
                    <a:pt x="21273" y="4670"/>
                    <a:pt x="21958" y="5743"/>
                  </a:cubicBezTo>
                  <a:cubicBezTo>
                    <a:pt x="23487" y="8162"/>
                    <a:pt x="24766" y="10742"/>
                    <a:pt x="25816" y="13412"/>
                  </a:cubicBezTo>
                  <a:cubicBezTo>
                    <a:pt x="27961" y="18776"/>
                    <a:pt x="29262" y="24437"/>
                    <a:pt x="30312" y="30120"/>
                  </a:cubicBezTo>
                  <a:cubicBezTo>
                    <a:pt x="31453" y="36260"/>
                    <a:pt x="32412" y="42469"/>
                    <a:pt x="33279" y="48654"/>
                  </a:cubicBezTo>
                  <a:cubicBezTo>
                    <a:pt x="34192" y="54909"/>
                    <a:pt x="34923" y="61208"/>
                    <a:pt x="35356" y="67508"/>
                  </a:cubicBezTo>
                  <a:cubicBezTo>
                    <a:pt x="35356" y="67850"/>
                    <a:pt x="35356" y="68170"/>
                    <a:pt x="35356" y="68512"/>
                  </a:cubicBezTo>
                  <a:cubicBezTo>
                    <a:pt x="35311" y="75246"/>
                    <a:pt x="35311" y="82002"/>
                    <a:pt x="35334" y="88736"/>
                  </a:cubicBezTo>
                  <a:cubicBezTo>
                    <a:pt x="35334" y="89078"/>
                    <a:pt x="35334" y="89397"/>
                    <a:pt x="35334" y="89740"/>
                  </a:cubicBezTo>
                  <a:cubicBezTo>
                    <a:pt x="35311" y="90196"/>
                    <a:pt x="35265" y="90676"/>
                    <a:pt x="35242" y="91132"/>
                  </a:cubicBezTo>
                  <a:cubicBezTo>
                    <a:pt x="34946" y="89261"/>
                    <a:pt x="34603" y="87389"/>
                    <a:pt x="34261" y="85540"/>
                  </a:cubicBezTo>
                  <a:cubicBezTo>
                    <a:pt x="33713" y="82504"/>
                    <a:pt x="33120" y="79514"/>
                    <a:pt x="32481" y="76501"/>
                  </a:cubicBezTo>
                  <a:cubicBezTo>
                    <a:pt x="31202" y="70498"/>
                    <a:pt x="29764" y="64518"/>
                    <a:pt x="28281" y="58561"/>
                  </a:cubicBezTo>
                  <a:cubicBezTo>
                    <a:pt x="26774" y="52626"/>
                    <a:pt x="25222" y="46714"/>
                    <a:pt x="23693" y="40803"/>
                  </a:cubicBezTo>
                  <a:cubicBezTo>
                    <a:pt x="22141" y="34845"/>
                    <a:pt x="20634" y="28888"/>
                    <a:pt x="19242" y="22908"/>
                  </a:cubicBezTo>
                  <a:cubicBezTo>
                    <a:pt x="18534" y="19917"/>
                    <a:pt x="17849" y="16904"/>
                    <a:pt x="17210" y="13914"/>
                  </a:cubicBezTo>
                  <a:cubicBezTo>
                    <a:pt x="16571" y="10856"/>
                    <a:pt x="15909" y="7797"/>
                    <a:pt x="15887" y="4647"/>
                  </a:cubicBezTo>
                  <a:cubicBezTo>
                    <a:pt x="15887" y="4031"/>
                    <a:pt x="15932" y="3415"/>
                    <a:pt x="15955" y="2798"/>
                  </a:cubicBezTo>
                  <a:cubicBezTo>
                    <a:pt x="16023" y="2776"/>
                    <a:pt x="16069" y="2730"/>
                    <a:pt x="16115" y="2684"/>
                  </a:cubicBezTo>
                  <a:cubicBezTo>
                    <a:pt x="16646" y="2379"/>
                    <a:pt x="17212" y="2219"/>
                    <a:pt x="17775" y="2219"/>
                  </a:cubicBezTo>
                  <a:close/>
                  <a:moveTo>
                    <a:pt x="60268" y="67227"/>
                  </a:moveTo>
                  <a:cubicBezTo>
                    <a:pt x="62094" y="67227"/>
                    <a:pt x="63897" y="67793"/>
                    <a:pt x="65303" y="69060"/>
                  </a:cubicBezTo>
                  <a:cubicBezTo>
                    <a:pt x="65509" y="69243"/>
                    <a:pt x="65691" y="69448"/>
                    <a:pt x="65851" y="69654"/>
                  </a:cubicBezTo>
                  <a:cubicBezTo>
                    <a:pt x="61834" y="72735"/>
                    <a:pt x="57862" y="75908"/>
                    <a:pt x="53845" y="78989"/>
                  </a:cubicBezTo>
                  <a:cubicBezTo>
                    <a:pt x="49645" y="82230"/>
                    <a:pt x="45422" y="85449"/>
                    <a:pt x="41200" y="88644"/>
                  </a:cubicBezTo>
                  <a:cubicBezTo>
                    <a:pt x="39899" y="89649"/>
                    <a:pt x="38598" y="90607"/>
                    <a:pt x="37297" y="91612"/>
                  </a:cubicBezTo>
                  <a:cubicBezTo>
                    <a:pt x="37639" y="90881"/>
                    <a:pt x="37981" y="90174"/>
                    <a:pt x="38301" y="89443"/>
                  </a:cubicBezTo>
                  <a:cubicBezTo>
                    <a:pt x="38666" y="88804"/>
                    <a:pt x="39009" y="88165"/>
                    <a:pt x="39397" y="87549"/>
                  </a:cubicBezTo>
                  <a:cubicBezTo>
                    <a:pt x="40994" y="84901"/>
                    <a:pt x="42706" y="82299"/>
                    <a:pt x="44509" y="79811"/>
                  </a:cubicBezTo>
                  <a:cubicBezTo>
                    <a:pt x="46335" y="77323"/>
                    <a:pt x="48230" y="74858"/>
                    <a:pt x="50307" y="72621"/>
                  </a:cubicBezTo>
                  <a:cubicBezTo>
                    <a:pt x="52361" y="70407"/>
                    <a:pt x="54735" y="68421"/>
                    <a:pt x="57680" y="67599"/>
                  </a:cubicBezTo>
                  <a:cubicBezTo>
                    <a:pt x="58520" y="67356"/>
                    <a:pt x="59397" y="67227"/>
                    <a:pt x="60268" y="67227"/>
                  </a:cubicBezTo>
                  <a:close/>
                  <a:moveTo>
                    <a:pt x="8086" y="67591"/>
                  </a:moveTo>
                  <a:cubicBezTo>
                    <a:pt x="14225" y="67591"/>
                    <a:pt x="18999" y="72480"/>
                    <a:pt x="22666" y="76889"/>
                  </a:cubicBezTo>
                  <a:cubicBezTo>
                    <a:pt x="26569" y="81591"/>
                    <a:pt x="30107" y="86681"/>
                    <a:pt x="33120" y="92022"/>
                  </a:cubicBezTo>
                  <a:cubicBezTo>
                    <a:pt x="30221" y="88530"/>
                    <a:pt x="27162" y="85198"/>
                    <a:pt x="23921" y="82048"/>
                  </a:cubicBezTo>
                  <a:cubicBezTo>
                    <a:pt x="20200" y="78373"/>
                    <a:pt x="16183" y="74972"/>
                    <a:pt x="11778" y="72119"/>
                  </a:cubicBezTo>
                  <a:cubicBezTo>
                    <a:pt x="10568" y="71320"/>
                    <a:pt x="9313" y="70589"/>
                    <a:pt x="8012" y="69882"/>
                  </a:cubicBezTo>
                  <a:cubicBezTo>
                    <a:pt x="6893" y="69288"/>
                    <a:pt x="5729" y="68695"/>
                    <a:pt x="4497" y="68353"/>
                  </a:cubicBezTo>
                  <a:cubicBezTo>
                    <a:pt x="5364" y="67942"/>
                    <a:pt x="6300" y="67713"/>
                    <a:pt x="7236" y="67622"/>
                  </a:cubicBezTo>
                  <a:cubicBezTo>
                    <a:pt x="7522" y="67601"/>
                    <a:pt x="7806" y="67591"/>
                    <a:pt x="8086" y="67591"/>
                  </a:cubicBezTo>
                  <a:close/>
                  <a:moveTo>
                    <a:pt x="47768" y="0"/>
                  </a:moveTo>
                  <a:cubicBezTo>
                    <a:pt x="46340" y="0"/>
                    <a:pt x="44865" y="703"/>
                    <a:pt x="43733" y="1612"/>
                  </a:cubicBezTo>
                  <a:cubicBezTo>
                    <a:pt x="41474" y="3415"/>
                    <a:pt x="40013" y="6268"/>
                    <a:pt x="39031" y="8938"/>
                  </a:cubicBezTo>
                  <a:cubicBezTo>
                    <a:pt x="37913" y="11906"/>
                    <a:pt x="37297" y="15056"/>
                    <a:pt x="36863" y="18206"/>
                  </a:cubicBezTo>
                  <a:cubicBezTo>
                    <a:pt x="36406" y="21447"/>
                    <a:pt x="36201" y="24734"/>
                    <a:pt x="36087" y="27998"/>
                  </a:cubicBezTo>
                  <a:cubicBezTo>
                    <a:pt x="35813" y="34731"/>
                    <a:pt x="35699" y="41464"/>
                    <a:pt x="35585" y="48175"/>
                  </a:cubicBezTo>
                  <a:cubicBezTo>
                    <a:pt x="35539" y="51485"/>
                    <a:pt x="35493" y="54772"/>
                    <a:pt x="35448" y="58058"/>
                  </a:cubicBezTo>
                  <a:cubicBezTo>
                    <a:pt x="35242" y="56210"/>
                    <a:pt x="35014" y="54361"/>
                    <a:pt x="34786" y="52512"/>
                  </a:cubicBezTo>
                  <a:cubicBezTo>
                    <a:pt x="33941" y="46030"/>
                    <a:pt x="32937" y="39570"/>
                    <a:pt x="31841" y="33110"/>
                  </a:cubicBezTo>
                  <a:cubicBezTo>
                    <a:pt x="30860" y="27267"/>
                    <a:pt x="29719" y="21424"/>
                    <a:pt x="27778" y="15809"/>
                  </a:cubicBezTo>
                  <a:cubicBezTo>
                    <a:pt x="26843" y="13047"/>
                    <a:pt x="25701" y="10354"/>
                    <a:pt x="24309" y="7774"/>
                  </a:cubicBezTo>
                  <a:cubicBezTo>
                    <a:pt x="23624" y="6496"/>
                    <a:pt x="22894" y="5241"/>
                    <a:pt x="22072" y="4054"/>
                  </a:cubicBezTo>
                  <a:cubicBezTo>
                    <a:pt x="21342" y="3027"/>
                    <a:pt x="20474" y="2000"/>
                    <a:pt x="19287" y="1497"/>
                  </a:cubicBezTo>
                  <a:cubicBezTo>
                    <a:pt x="18791" y="1288"/>
                    <a:pt x="18299" y="1195"/>
                    <a:pt x="17819" y="1195"/>
                  </a:cubicBezTo>
                  <a:cubicBezTo>
                    <a:pt x="15941" y="1195"/>
                    <a:pt x="14257" y="2632"/>
                    <a:pt x="13239" y="4214"/>
                  </a:cubicBezTo>
                  <a:cubicBezTo>
                    <a:pt x="11664" y="6656"/>
                    <a:pt x="11207" y="9829"/>
                    <a:pt x="11116" y="12682"/>
                  </a:cubicBezTo>
                  <a:cubicBezTo>
                    <a:pt x="11025" y="15855"/>
                    <a:pt x="11458" y="19027"/>
                    <a:pt x="12029" y="22154"/>
                  </a:cubicBezTo>
                  <a:cubicBezTo>
                    <a:pt x="12645" y="25373"/>
                    <a:pt x="13513" y="28545"/>
                    <a:pt x="14426" y="31672"/>
                  </a:cubicBezTo>
                  <a:cubicBezTo>
                    <a:pt x="16343" y="38132"/>
                    <a:pt x="18397" y="44546"/>
                    <a:pt x="20429" y="50960"/>
                  </a:cubicBezTo>
                  <a:cubicBezTo>
                    <a:pt x="22483" y="57419"/>
                    <a:pt x="24583" y="63856"/>
                    <a:pt x="26706" y="70293"/>
                  </a:cubicBezTo>
                  <a:cubicBezTo>
                    <a:pt x="28828" y="76684"/>
                    <a:pt x="30974" y="83075"/>
                    <a:pt x="33165" y="89466"/>
                  </a:cubicBezTo>
                  <a:cubicBezTo>
                    <a:pt x="33485" y="90402"/>
                    <a:pt x="33827" y="91360"/>
                    <a:pt x="34147" y="92319"/>
                  </a:cubicBezTo>
                  <a:cubicBezTo>
                    <a:pt x="33028" y="90082"/>
                    <a:pt x="31704" y="87937"/>
                    <a:pt x="30358" y="85837"/>
                  </a:cubicBezTo>
                  <a:cubicBezTo>
                    <a:pt x="28555" y="83029"/>
                    <a:pt x="26592" y="80336"/>
                    <a:pt x="24514" y="77711"/>
                  </a:cubicBezTo>
                  <a:cubicBezTo>
                    <a:pt x="20589" y="72804"/>
                    <a:pt x="15864" y="67394"/>
                    <a:pt x="9176" y="66709"/>
                  </a:cubicBezTo>
                  <a:cubicBezTo>
                    <a:pt x="8808" y="66673"/>
                    <a:pt x="8433" y="66654"/>
                    <a:pt x="8055" y="66654"/>
                  </a:cubicBezTo>
                  <a:cubicBezTo>
                    <a:pt x="5596" y="66654"/>
                    <a:pt x="3019" y="67462"/>
                    <a:pt x="1575" y="69540"/>
                  </a:cubicBezTo>
                  <a:cubicBezTo>
                    <a:pt x="0" y="71776"/>
                    <a:pt x="479" y="74835"/>
                    <a:pt x="1872" y="77026"/>
                  </a:cubicBezTo>
                  <a:cubicBezTo>
                    <a:pt x="3470" y="79560"/>
                    <a:pt x="6254" y="80975"/>
                    <a:pt x="8970" y="82048"/>
                  </a:cubicBezTo>
                  <a:cubicBezTo>
                    <a:pt x="11778" y="83166"/>
                    <a:pt x="14654" y="84148"/>
                    <a:pt x="17484" y="85266"/>
                  </a:cubicBezTo>
                  <a:cubicBezTo>
                    <a:pt x="22483" y="87275"/>
                    <a:pt x="27482" y="89626"/>
                    <a:pt x="31636" y="93118"/>
                  </a:cubicBezTo>
                  <a:lnTo>
                    <a:pt x="33188" y="93118"/>
                  </a:lnTo>
                  <a:cubicBezTo>
                    <a:pt x="29650" y="89945"/>
                    <a:pt x="25450" y="87594"/>
                    <a:pt x="21114" y="85677"/>
                  </a:cubicBezTo>
                  <a:cubicBezTo>
                    <a:pt x="18466" y="84513"/>
                    <a:pt x="15750" y="83509"/>
                    <a:pt x="13033" y="82504"/>
                  </a:cubicBezTo>
                  <a:cubicBezTo>
                    <a:pt x="10294" y="81500"/>
                    <a:pt x="7441" y="80633"/>
                    <a:pt x="5044" y="78921"/>
                  </a:cubicBezTo>
                  <a:cubicBezTo>
                    <a:pt x="2922" y="77391"/>
                    <a:pt x="1278" y="74858"/>
                    <a:pt x="1575" y="72142"/>
                  </a:cubicBezTo>
                  <a:cubicBezTo>
                    <a:pt x="1735" y="70818"/>
                    <a:pt x="2397" y="69813"/>
                    <a:pt x="3333" y="69060"/>
                  </a:cubicBezTo>
                  <a:cubicBezTo>
                    <a:pt x="3355" y="69083"/>
                    <a:pt x="3378" y="69083"/>
                    <a:pt x="3378" y="69083"/>
                  </a:cubicBezTo>
                  <a:cubicBezTo>
                    <a:pt x="4771" y="69311"/>
                    <a:pt x="6026" y="69928"/>
                    <a:pt x="7259" y="70567"/>
                  </a:cubicBezTo>
                  <a:cubicBezTo>
                    <a:pt x="8400" y="71183"/>
                    <a:pt x="9518" y="71822"/>
                    <a:pt x="10614" y="72507"/>
                  </a:cubicBezTo>
                  <a:cubicBezTo>
                    <a:pt x="12828" y="73876"/>
                    <a:pt x="14951" y="75406"/>
                    <a:pt x="16982" y="77049"/>
                  </a:cubicBezTo>
                  <a:cubicBezTo>
                    <a:pt x="20999" y="80290"/>
                    <a:pt x="24651" y="83965"/>
                    <a:pt x="28189" y="87731"/>
                  </a:cubicBezTo>
                  <a:cubicBezTo>
                    <a:pt x="29856" y="89512"/>
                    <a:pt x="31499" y="91338"/>
                    <a:pt x="33188" y="93118"/>
                  </a:cubicBezTo>
                  <a:lnTo>
                    <a:pt x="36794" y="93118"/>
                  </a:lnTo>
                  <a:cubicBezTo>
                    <a:pt x="40378" y="90562"/>
                    <a:pt x="43870" y="87845"/>
                    <a:pt x="47363" y="85175"/>
                  </a:cubicBezTo>
                  <a:cubicBezTo>
                    <a:pt x="51562" y="81979"/>
                    <a:pt x="55740" y="78761"/>
                    <a:pt x="59917" y="75520"/>
                  </a:cubicBezTo>
                  <a:cubicBezTo>
                    <a:pt x="62085" y="73853"/>
                    <a:pt x="64276" y="72164"/>
                    <a:pt x="66422" y="70453"/>
                  </a:cubicBezTo>
                  <a:cubicBezTo>
                    <a:pt x="67472" y="72301"/>
                    <a:pt x="67403" y="74607"/>
                    <a:pt x="66764" y="76707"/>
                  </a:cubicBezTo>
                  <a:cubicBezTo>
                    <a:pt x="65144" y="82139"/>
                    <a:pt x="60168" y="85700"/>
                    <a:pt x="55169" y="87754"/>
                  </a:cubicBezTo>
                  <a:cubicBezTo>
                    <a:pt x="52293" y="88941"/>
                    <a:pt x="49326" y="89786"/>
                    <a:pt x="46358" y="90653"/>
                  </a:cubicBezTo>
                  <a:cubicBezTo>
                    <a:pt x="43574" y="91475"/>
                    <a:pt x="40812" y="92296"/>
                    <a:pt x="38027" y="93118"/>
                  </a:cubicBezTo>
                  <a:lnTo>
                    <a:pt x="41656" y="93118"/>
                  </a:lnTo>
                  <a:cubicBezTo>
                    <a:pt x="42683" y="92798"/>
                    <a:pt x="43711" y="92502"/>
                    <a:pt x="44738" y="92205"/>
                  </a:cubicBezTo>
                  <a:cubicBezTo>
                    <a:pt x="47933" y="91269"/>
                    <a:pt x="51152" y="90402"/>
                    <a:pt x="54256" y="89215"/>
                  </a:cubicBezTo>
                  <a:cubicBezTo>
                    <a:pt x="59688" y="87161"/>
                    <a:pt x="65029" y="83805"/>
                    <a:pt x="67335" y="78213"/>
                  </a:cubicBezTo>
                  <a:cubicBezTo>
                    <a:pt x="68430" y="75588"/>
                    <a:pt x="68841" y="72279"/>
                    <a:pt x="67266" y="69768"/>
                  </a:cubicBezTo>
                  <a:cubicBezTo>
                    <a:pt x="67221" y="69699"/>
                    <a:pt x="67175" y="69631"/>
                    <a:pt x="67129" y="69562"/>
                  </a:cubicBezTo>
                  <a:cubicBezTo>
                    <a:pt x="67084" y="69425"/>
                    <a:pt x="66992" y="69288"/>
                    <a:pt x="66878" y="69220"/>
                  </a:cubicBezTo>
                  <a:cubicBezTo>
                    <a:pt x="65372" y="67303"/>
                    <a:pt x="62952" y="66230"/>
                    <a:pt x="60556" y="66161"/>
                  </a:cubicBezTo>
                  <a:cubicBezTo>
                    <a:pt x="60480" y="66160"/>
                    <a:pt x="60406" y="66159"/>
                    <a:pt x="60331" y="66159"/>
                  </a:cubicBezTo>
                  <a:cubicBezTo>
                    <a:pt x="53832" y="66159"/>
                    <a:pt x="49307" y="72012"/>
                    <a:pt x="45696" y="76661"/>
                  </a:cubicBezTo>
                  <a:cubicBezTo>
                    <a:pt x="43893" y="78989"/>
                    <a:pt x="42181" y="81409"/>
                    <a:pt x="40583" y="83897"/>
                  </a:cubicBezTo>
                  <a:cubicBezTo>
                    <a:pt x="41839" y="80610"/>
                    <a:pt x="42934" y="77277"/>
                    <a:pt x="43939" y="73922"/>
                  </a:cubicBezTo>
                  <a:cubicBezTo>
                    <a:pt x="45856" y="67440"/>
                    <a:pt x="47363" y="60866"/>
                    <a:pt x="48686" y="54247"/>
                  </a:cubicBezTo>
                  <a:cubicBezTo>
                    <a:pt x="49965" y="47833"/>
                    <a:pt x="51083" y="41396"/>
                    <a:pt x="52110" y="34914"/>
                  </a:cubicBezTo>
                  <a:cubicBezTo>
                    <a:pt x="53046" y="29070"/>
                    <a:pt x="53822" y="23181"/>
                    <a:pt x="53799" y="17247"/>
                  </a:cubicBezTo>
                  <a:cubicBezTo>
                    <a:pt x="53777" y="14325"/>
                    <a:pt x="53571" y="11404"/>
                    <a:pt x="53092" y="8528"/>
                  </a:cubicBezTo>
                  <a:cubicBezTo>
                    <a:pt x="52841" y="7090"/>
                    <a:pt x="52544" y="5674"/>
                    <a:pt x="52156" y="4282"/>
                  </a:cubicBezTo>
                  <a:cubicBezTo>
                    <a:pt x="51791" y="3072"/>
                    <a:pt x="51311" y="1817"/>
                    <a:pt x="50330" y="972"/>
                  </a:cubicBezTo>
                  <a:cubicBezTo>
                    <a:pt x="49560" y="282"/>
                    <a:pt x="48673" y="0"/>
                    <a:pt x="477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7"/>
            <p:cNvSpPr/>
            <p:nvPr/>
          </p:nvSpPr>
          <p:spPr>
            <a:xfrm>
              <a:off x="5903350" y="3616725"/>
              <a:ext cx="386925" cy="405150"/>
            </a:xfrm>
            <a:custGeom>
              <a:avLst/>
              <a:gdLst/>
              <a:ahLst/>
              <a:cxnLst/>
              <a:rect l="l" t="t" r="r" b="b"/>
              <a:pathLst>
                <a:path w="15477" h="16206" extrusionOk="0">
                  <a:moveTo>
                    <a:pt x="1" y="0"/>
                  </a:moveTo>
                  <a:lnTo>
                    <a:pt x="1" y="16206"/>
                  </a:lnTo>
                  <a:lnTo>
                    <a:pt x="15476" y="16206"/>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a:off x="5903350" y="4141700"/>
              <a:ext cx="386925" cy="122125"/>
            </a:xfrm>
            <a:custGeom>
              <a:avLst/>
              <a:gdLst/>
              <a:ahLst/>
              <a:cxnLst/>
              <a:rect l="l" t="t" r="r" b="b"/>
              <a:pathLst>
                <a:path w="15477" h="4885" extrusionOk="0">
                  <a:moveTo>
                    <a:pt x="1" y="0"/>
                  </a:moveTo>
                  <a:cubicBezTo>
                    <a:pt x="1" y="2694"/>
                    <a:pt x="2192" y="4885"/>
                    <a:pt x="4885" y="4885"/>
                  </a:cubicBezTo>
                  <a:lnTo>
                    <a:pt x="10592" y="4885"/>
                  </a:lnTo>
                  <a:cubicBezTo>
                    <a:pt x="13285" y="4885"/>
                    <a:pt x="15476" y="2694"/>
                    <a:pt x="154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7"/>
            <p:cNvSpPr/>
            <p:nvPr/>
          </p:nvSpPr>
          <p:spPr>
            <a:xfrm>
              <a:off x="5903350" y="4053250"/>
              <a:ext cx="386925" cy="57075"/>
            </a:xfrm>
            <a:custGeom>
              <a:avLst/>
              <a:gdLst/>
              <a:ahLst/>
              <a:cxnLst/>
              <a:rect l="l" t="t" r="r" b="b"/>
              <a:pathLst>
                <a:path w="15477" h="2283" extrusionOk="0">
                  <a:moveTo>
                    <a:pt x="1" y="0"/>
                  </a:moveTo>
                  <a:lnTo>
                    <a:pt x="1" y="2283"/>
                  </a:lnTo>
                  <a:lnTo>
                    <a:pt x="15476" y="2283"/>
                  </a:lnTo>
                  <a:lnTo>
                    <a:pt x="15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7"/>
          <p:cNvSpPr/>
          <p:nvPr/>
        </p:nvSpPr>
        <p:spPr>
          <a:xfrm>
            <a:off x="4169959" y="-402278"/>
            <a:ext cx="802526" cy="802457"/>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5372325" y="4416350"/>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1532425" y="-159812"/>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2371100" y="4664091"/>
            <a:ext cx="850345" cy="841447"/>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626695" y="1068472"/>
            <a:ext cx="1071991" cy="1060768"/>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193474" y="3804023"/>
            <a:ext cx="515987" cy="515943"/>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6650350" y="-303487"/>
            <a:ext cx="611219" cy="604829"/>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txBox="1">
            <a:spLocks noGrp="1"/>
          </p:cNvSpPr>
          <p:nvPr>
            <p:ph type="body" idx="1"/>
          </p:nvPr>
        </p:nvSpPr>
        <p:spPr>
          <a:xfrm>
            <a:off x="713100" y="2150775"/>
            <a:ext cx="3852000" cy="19263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2"/>
              </a:buClr>
              <a:buSzPts val="1200"/>
              <a:buChar char="●"/>
              <a:defRPr sz="1200"/>
            </a:lvl1pPr>
            <a:lvl2pPr marL="914400" lvl="1" indent="-304800" rtl="0">
              <a:lnSpc>
                <a:spcPct val="115000"/>
              </a:lnSpc>
              <a:spcBef>
                <a:spcPts val="0"/>
              </a:spcBef>
              <a:spcAft>
                <a:spcPts val="0"/>
              </a:spcAft>
              <a:buSzPts val="1200"/>
              <a:buChar char="○"/>
              <a:defRPr/>
            </a:lvl2pPr>
            <a:lvl3pPr marL="1371600" lvl="2" indent="-304800" rtl="0">
              <a:lnSpc>
                <a:spcPct val="115000"/>
              </a:lnSpc>
              <a:spcBef>
                <a:spcPts val="1600"/>
              </a:spcBef>
              <a:spcAft>
                <a:spcPts val="0"/>
              </a:spcAft>
              <a:buSzPts val="1200"/>
              <a:buChar char="■"/>
              <a:defRPr/>
            </a:lvl3pPr>
            <a:lvl4pPr marL="1828800" lvl="3" indent="-304800" rtl="0">
              <a:lnSpc>
                <a:spcPct val="115000"/>
              </a:lnSpc>
              <a:spcBef>
                <a:spcPts val="1600"/>
              </a:spcBef>
              <a:spcAft>
                <a:spcPts val="0"/>
              </a:spcAft>
              <a:buSzPts val="1200"/>
              <a:buChar char="●"/>
              <a:defRPr/>
            </a:lvl4pPr>
            <a:lvl5pPr marL="2286000" lvl="4" indent="-304800" rtl="0">
              <a:lnSpc>
                <a:spcPct val="115000"/>
              </a:lnSpc>
              <a:spcBef>
                <a:spcPts val="1600"/>
              </a:spcBef>
              <a:spcAft>
                <a:spcPts val="0"/>
              </a:spcAft>
              <a:buSzPts val="1200"/>
              <a:buChar char="○"/>
              <a:defRPr/>
            </a:lvl5pPr>
            <a:lvl6pPr marL="2743200" lvl="5" indent="-304800" rtl="0">
              <a:lnSpc>
                <a:spcPct val="115000"/>
              </a:lnSpc>
              <a:spcBef>
                <a:spcPts val="1600"/>
              </a:spcBef>
              <a:spcAft>
                <a:spcPts val="0"/>
              </a:spcAft>
              <a:buSzPts val="1200"/>
              <a:buChar char="■"/>
              <a:defRPr/>
            </a:lvl6pPr>
            <a:lvl7pPr marL="3200400" lvl="6" indent="-304800" rtl="0">
              <a:lnSpc>
                <a:spcPct val="115000"/>
              </a:lnSpc>
              <a:spcBef>
                <a:spcPts val="1600"/>
              </a:spcBef>
              <a:spcAft>
                <a:spcPts val="0"/>
              </a:spcAft>
              <a:buSzPts val="1200"/>
              <a:buChar char="●"/>
              <a:defRPr/>
            </a:lvl7pPr>
            <a:lvl8pPr marL="3657600" lvl="7" indent="-304800" rtl="0">
              <a:lnSpc>
                <a:spcPct val="115000"/>
              </a:lnSpc>
              <a:spcBef>
                <a:spcPts val="1600"/>
              </a:spcBef>
              <a:spcAft>
                <a:spcPts val="0"/>
              </a:spcAft>
              <a:buSzPts val="1200"/>
              <a:buChar char="○"/>
              <a:defRPr/>
            </a:lvl8pPr>
            <a:lvl9pPr marL="4114800" lvl="8" indent="-304800" rtl="0">
              <a:lnSpc>
                <a:spcPct val="115000"/>
              </a:lnSpc>
              <a:spcBef>
                <a:spcPts val="1600"/>
              </a:spcBef>
              <a:spcAft>
                <a:spcPts val="1600"/>
              </a:spcAft>
              <a:buSzPts val="1200"/>
              <a:buChar char="■"/>
              <a:defRPr/>
            </a:lvl9pPr>
          </a:lstStyle>
          <a:p>
            <a:endParaRPr/>
          </a:p>
        </p:txBody>
      </p:sp>
      <p:sp>
        <p:nvSpPr>
          <p:cNvPr id="92" name="Google Shape;92;p7"/>
          <p:cNvSpPr txBox="1">
            <a:spLocks noGrp="1"/>
          </p:cNvSpPr>
          <p:nvPr>
            <p:ph type="title"/>
          </p:nvPr>
        </p:nvSpPr>
        <p:spPr>
          <a:xfrm>
            <a:off x="713100" y="1032025"/>
            <a:ext cx="3651000" cy="1118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7"/>
          <p:cNvSpPr>
            <a:spLocks noGrp="1"/>
          </p:cNvSpPr>
          <p:nvPr>
            <p:ph type="pic" idx="2"/>
          </p:nvPr>
        </p:nvSpPr>
        <p:spPr>
          <a:xfrm>
            <a:off x="5261175" y="1033350"/>
            <a:ext cx="3076800" cy="3076800"/>
          </a:xfrm>
          <a:prstGeom prst="ellipse">
            <a:avLst/>
          </a:prstGeom>
          <a:noFill/>
          <a:ln w="114300" cap="flat" cmpd="sng">
            <a:solidFill>
              <a:schemeClr val="dk2"/>
            </a:solidFill>
            <a:prstDash val="solid"/>
            <a:round/>
            <a:headEnd type="none" w="sm" len="sm"/>
            <a:tailEnd type="none" w="sm" len="sm"/>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4"/>
        <p:cNvGrpSpPr/>
        <p:nvPr/>
      </p:nvGrpSpPr>
      <p:grpSpPr>
        <a:xfrm>
          <a:off x="0" y="0"/>
          <a:ext cx="0" cy="0"/>
          <a:chOff x="0" y="0"/>
          <a:chExt cx="0" cy="0"/>
        </a:xfrm>
      </p:grpSpPr>
      <p:sp>
        <p:nvSpPr>
          <p:cNvPr id="95" name="Google Shape;95;p8"/>
          <p:cNvSpPr txBox="1">
            <a:spLocks noGrp="1"/>
          </p:cNvSpPr>
          <p:nvPr>
            <p:ph type="title"/>
          </p:nvPr>
        </p:nvSpPr>
        <p:spPr>
          <a:xfrm>
            <a:off x="1788900" y="1307100"/>
            <a:ext cx="55662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6"/>
        <p:cNvGrpSpPr/>
        <p:nvPr/>
      </p:nvGrpSpPr>
      <p:grpSpPr>
        <a:xfrm>
          <a:off x="0" y="0"/>
          <a:ext cx="0" cy="0"/>
          <a:chOff x="0" y="0"/>
          <a:chExt cx="0" cy="0"/>
        </a:xfrm>
      </p:grpSpPr>
      <p:sp>
        <p:nvSpPr>
          <p:cNvPr id="97" name="Google Shape;97;p9"/>
          <p:cNvSpPr txBox="1">
            <a:spLocks noGrp="1"/>
          </p:cNvSpPr>
          <p:nvPr>
            <p:ph type="title"/>
          </p:nvPr>
        </p:nvSpPr>
        <p:spPr>
          <a:xfrm>
            <a:off x="2088300" y="163440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8" name="Google Shape;98;p9"/>
          <p:cNvSpPr txBox="1">
            <a:spLocks noGrp="1"/>
          </p:cNvSpPr>
          <p:nvPr>
            <p:ph type="subTitle" idx="1"/>
          </p:nvPr>
        </p:nvSpPr>
        <p:spPr>
          <a:xfrm>
            <a:off x="2088300" y="2476200"/>
            <a:ext cx="4967400" cy="103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sp>
        <p:nvSpPr>
          <p:cNvPr id="100" name="Google Shape;100;p10"/>
          <p:cNvSpPr txBox="1">
            <a:spLocks noGrp="1"/>
          </p:cNvSpPr>
          <p:nvPr>
            <p:ph type="title"/>
          </p:nvPr>
        </p:nvSpPr>
        <p:spPr>
          <a:xfrm>
            <a:off x="720000" y="386205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Manrope ExtraBold"/>
              <a:buNone/>
              <a:defRPr sz="3000">
                <a:solidFill>
                  <a:schemeClr val="dk2"/>
                </a:solidFill>
                <a:latin typeface="Manrope ExtraBold"/>
                <a:ea typeface="Manrope ExtraBold"/>
                <a:cs typeface="Manrope ExtraBold"/>
                <a:sym typeface="Manrope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15000"/>
              </a:lnSpc>
              <a:spcBef>
                <a:spcPts val="160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15000"/>
              </a:lnSpc>
              <a:spcBef>
                <a:spcPts val="160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15000"/>
              </a:lnSpc>
              <a:spcBef>
                <a:spcPts val="160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15000"/>
              </a:lnSpc>
              <a:spcBef>
                <a:spcPts val="160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15000"/>
              </a:lnSpc>
              <a:spcBef>
                <a:spcPts val="160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15000"/>
              </a:lnSpc>
              <a:spcBef>
                <a:spcPts val="160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15000"/>
              </a:lnSpc>
              <a:spcBef>
                <a:spcPts val="160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15000"/>
              </a:lnSpc>
              <a:spcBef>
                <a:spcPts val="1600"/>
              </a:spcBef>
              <a:spcAft>
                <a:spcPts val="160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9"/>
        <p:cNvGrpSpPr/>
        <p:nvPr/>
      </p:nvGrpSpPr>
      <p:grpSpPr>
        <a:xfrm>
          <a:off x="0" y="0"/>
          <a:ext cx="0" cy="0"/>
          <a:chOff x="0" y="0"/>
          <a:chExt cx="0" cy="0"/>
        </a:xfrm>
      </p:grpSpPr>
      <p:sp>
        <p:nvSpPr>
          <p:cNvPr id="370" name="Google Shape;370;p26"/>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Manrope ExtraBold"/>
              <a:buNone/>
              <a:defRPr sz="3000">
                <a:solidFill>
                  <a:schemeClr val="dk2"/>
                </a:solidFill>
                <a:latin typeface="Manrope ExtraBold"/>
                <a:ea typeface="Manrope ExtraBold"/>
                <a:cs typeface="Manrope ExtraBold"/>
                <a:sym typeface="Manrope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71" name="Google Shape;371;p26"/>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rtl="0">
              <a:lnSpc>
                <a:spcPct val="115000"/>
              </a:lnSpc>
              <a:spcBef>
                <a:spcPts val="160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rtl="0">
              <a:lnSpc>
                <a:spcPct val="115000"/>
              </a:lnSpc>
              <a:spcBef>
                <a:spcPts val="160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rtl="0">
              <a:lnSpc>
                <a:spcPct val="115000"/>
              </a:lnSpc>
              <a:spcBef>
                <a:spcPts val="160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rtl="0">
              <a:lnSpc>
                <a:spcPct val="115000"/>
              </a:lnSpc>
              <a:spcBef>
                <a:spcPts val="160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rtl="0">
              <a:lnSpc>
                <a:spcPct val="115000"/>
              </a:lnSpc>
              <a:spcBef>
                <a:spcPts val="160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rtl="0">
              <a:lnSpc>
                <a:spcPct val="115000"/>
              </a:lnSpc>
              <a:spcBef>
                <a:spcPts val="160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rtl="0">
              <a:lnSpc>
                <a:spcPct val="115000"/>
              </a:lnSpc>
              <a:spcBef>
                <a:spcPts val="160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rtl="0">
              <a:lnSpc>
                <a:spcPct val="115000"/>
              </a:lnSpc>
              <a:spcBef>
                <a:spcPts val="1600"/>
              </a:spcBef>
              <a:spcAft>
                <a:spcPts val="160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hyperlink" Target="https://www.homedepot.com/pep/Simple-Project-17-in-Comfort-High-Toilets-2-Piece-1-28-GPF-Single-Flush-Elongated-Height-Toilet-in-White-Seat-Included-HD-US-TT-5/326660355?source=shoppingads&amp;locale=en-US&amp;pla&amp;mtc=SHOPPING-BF-CDP-GGL-D29B-029_032_TOILET_SEATS-NA-NA-NA-PMAX-NA-NA-NA-NA-NBR-NA-NA-NA-FY23_JControl24&amp;cm_mmc=SHOPPING-BF-CDP-GGL-D29B-029_032_TOILET_SEATS-NA-NA-NA-PMAX-NA-NA-NA-NA-NBR-NA-NA-NA-FY23_JControl24-71700000109257692--&amp;gad_source=4&amp;gclid=Cj0KCQjw6uWyBhD1ARIsAIMcADojTXUmfVWshTPJVb9zLDhTEOJh15vOvCL5OSf1bx3vE67Q2l2bpgIaAgZ2EALw_wcB&amp;gclsrc=aw.ds" TargetMode="External"/><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s://www.homedepot.com/p/KEENEY-30-in-x-7-3-4-in-x-2-in-Swing-Arm-Handle-Bar-in-Stainless-Steel-PP19701/204374320?source=shoppingads&amp;locale=en-US&amp;srsltid=AfmBOop2y5_0mgoPUbpr68yuTM-Wqm5rBaZMYGER5y5mNsXtjgpLmnDty4o)" TargetMode="External"/><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hyperlink" Target="https://ezmobilitysolutions.com/products/accessible-bathrooms/toilet-support-arms/" TargetMode="External"/><Relationship Id="rId4" Type="http://schemas.openxmlformats.org/officeDocument/2006/relationships/hyperlink" Target="https://www.grabbars.com/product/swing-up-grab-bar/"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homedepot.com/p/Waterpik-Height-Select-7-Spray-4-in-2-5-GPM-Wall-Bar-Handheld-Adjustable-Shower-Head-in-Chrome-SRXPP-763M/316130011" TargetMode="External"/><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www.alimed.com/alirail-bed-rail.html" TargetMode="External"/><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19.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hyperlink" Target="https://www.rehabmart.com/product/easy-out-bed-hi-lo-adjustable-bed-frame-51540.html?srsltid=AfmBOoq7R8nhhhi2u9rS97hXiIChQVSF8UAB3-legp2GCrppGa9AvH_z-bc" TargetMode="External"/><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1.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hyperlink" Target="https://www.amazon.com/dp/B0CWSX37M4" TargetMode="External"/><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www.amazon.com/Clapper-Activated-Detection-Appliances-Technology/dp/B0000CGKLR" TargetMode="External"/><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8" Type="http://schemas.openxmlformats.org/officeDocument/2006/relationships/hyperlink" Target="https://prohealproducts.com/products/splash-defense-transfer-bench-with-curtain-guard-protection?variant=42706853920941&amp;utm_source=google&amp;utm_medium=cpc&amp;adpos=&amp;scid=scplp42706853920941&amp;sc_intid=42706853920941&amp;gad_source=1&amp;gclid=Cj0KCQjw6uWyBhD1ARIsAIMcADr1R0VKGPiIhlcdK7G8dzohjyf3sLPzz8x9KLjgA4zJ98KN0vtEehsaAhEpEALw_wcB" TargetMode="External"/><Relationship Id="rId3" Type="http://schemas.openxmlformats.org/officeDocument/2006/relationships/hyperlink" Target="https://www.alimed.com/alirail-bed-rail.html" TargetMode="External"/><Relationship Id="rId7" Type="http://schemas.openxmlformats.org/officeDocument/2006/relationships/hyperlink" Target="https://www.deltafaucet.com/bathroom/product/51900.html" TargetMode="External"/><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hyperlink" Target="https://www.grabbars.com/product/shower-shelf-grab-bar/" TargetMode="External"/><Relationship Id="rId5" Type="http://schemas.openxmlformats.org/officeDocument/2006/relationships/hyperlink" Target="https://www.amazon.com/Clapper-Activated-Detection-Appliances-Technology/dp/B0000CGKLR" TargetMode="External"/><Relationship Id="rId4" Type="http://schemas.openxmlformats.org/officeDocument/2006/relationships/hyperlink" Target="https://www.rethinkaccess.com/articles/tag/Water+Close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rehabmart.com/product/easy-out-bed-hi-lo-adjustable-bed-frame-51540.html?srsltid=AfmBOoq7R8nhhhi2u9rS97hXiIChQVSF8UAB3-legp2GCrppGa9AvH_z-bc" TargetMode="External"/><Relationship Id="rId7" Type="http://schemas.openxmlformats.org/officeDocument/2006/relationships/hyperlink" Target="https://www.orangecountync.gov/2374/Handy-Helpers" TargetMode="External"/><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hyperlink" Target="https://www.grabbars.com/product/swing-up-grab-bar/" TargetMode="External"/><Relationship Id="rId5" Type="http://schemas.openxmlformats.org/officeDocument/2006/relationships/hyperlink" Target="https://toilettalk.me/grab-bar-guide" TargetMode="External"/><Relationship Id="rId4" Type="http://schemas.openxmlformats.org/officeDocument/2006/relationships/hyperlink" Target="https://www.amazon.com/dp/B0CWSX37M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hyperlink" Target="https://prohealproducts.com/products/splash-defense-transfer-bench-with-curtain-guard-protection?variant=42706853920941&amp;utm_source=google&amp;utm_medium=cpc&amp;adpos=&amp;scid=scplp42706853920941&amp;sc_intid=42706853920941&amp;gad_source=1&amp;gclid=Cj0KCQjw6uWyBhD1ARIsAIMcADr1R0VKGPiIhlcdK7G8dzohjyf3sLPzz8x9KLjgA4zJ98KN0vtEehsaAhEpEALw_wcB"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www.grabbars.com/product/straight-grab-bars/" TargetMode="External"/><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hyperlink" Target="https://www.grabbars.com/product/shower-shelf-grab-ba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51"/>
          <p:cNvSpPr txBox="1">
            <a:spLocks noGrp="1"/>
          </p:cNvSpPr>
          <p:nvPr>
            <p:ph type="ctrTitle"/>
          </p:nvPr>
        </p:nvSpPr>
        <p:spPr>
          <a:xfrm>
            <a:off x="1598800" y="1015200"/>
            <a:ext cx="6224700" cy="24813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b="1" dirty="0">
                <a:solidFill>
                  <a:srgbClr val="000000"/>
                </a:solidFill>
                <a:latin typeface="Calibri"/>
                <a:ea typeface="Calibri"/>
                <a:cs typeface="Calibri"/>
                <a:sym typeface="Calibri"/>
              </a:rPr>
              <a:t>Assignment Four; Drawing to Scale</a:t>
            </a:r>
            <a:endParaRPr sz="2400" b="1" dirty="0">
              <a:solidFill>
                <a:srgbClr val="000000"/>
              </a:solidFill>
              <a:latin typeface="Calibri"/>
              <a:ea typeface="Calibri"/>
              <a:cs typeface="Calibri"/>
              <a:sym typeface="Calibri"/>
            </a:endParaRPr>
          </a:p>
          <a:p>
            <a:pPr marL="0" lvl="0" indent="0" algn="ctr" rtl="0">
              <a:lnSpc>
                <a:spcPct val="115000"/>
              </a:lnSpc>
              <a:spcBef>
                <a:spcPts val="0"/>
              </a:spcBef>
              <a:spcAft>
                <a:spcPts val="0"/>
              </a:spcAft>
              <a:buNone/>
            </a:pPr>
            <a:endParaRPr sz="1400" dirty="0">
              <a:solidFill>
                <a:srgbClr val="000000"/>
              </a:solidFill>
              <a:latin typeface="Calibri"/>
              <a:ea typeface="Calibri"/>
              <a:cs typeface="Calibri"/>
              <a:sym typeface="Calibri"/>
            </a:endParaRPr>
          </a:p>
          <a:p>
            <a:pPr marL="0" lvl="0" indent="0" algn="ctr" rtl="0">
              <a:lnSpc>
                <a:spcPct val="115000"/>
              </a:lnSpc>
              <a:spcBef>
                <a:spcPts val="0"/>
              </a:spcBef>
              <a:spcAft>
                <a:spcPts val="0"/>
              </a:spcAft>
              <a:buNone/>
            </a:pPr>
            <a:r>
              <a:rPr lang="en" sz="1400" dirty="0">
                <a:solidFill>
                  <a:srgbClr val="000000"/>
                </a:solidFill>
                <a:latin typeface="Calibri"/>
                <a:ea typeface="Calibri"/>
                <a:cs typeface="Calibri"/>
                <a:sym typeface="Calibri"/>
              </a:rPr>
              <a:t>Marissa </a:t>
            </a:r>
            <a:r>
              <a:rPr lang="en" sz="1400" dirty="0" err="1">
                <a:solidFill>
                  <a:srgbClr val="000000"/>
                </a:solidFill>
                <a:latin typeface="Calibri"/>
                <a:ea typeface="Calibri"/>
                <a:cs typeface="Calibri"/>
                <a:sym typeface="Calibri"/>
              </a:rPr>
              <a:t>Casamento</a:t>
            </a:r>
            <a:r>
              <a:rPr lang="en" sz="1400" dirty="0">
                <a:solidFill>
                  <a:srgbClr val="000000"/>
                </a:solidFill>
                <a:latin typeface="Calibri"/>
                <a:ea typeface="Calibri"/>
                <a:cs typeface="Calibri"/>
                <a:sym typeface="Calibri"/>
              </a:rPr>
              <a:t>, Stefani Costanzo, Abigail Fleming, </a:t>
            </a:r>
            <a:br>
              <a:rPr lang="en" sz="1400" dirty="0">
                <a:solidFill>
                  <a:srgbClr val="000000"/>
                </a:solidFill>
                <a:latin typeface="Calibri"/>
                <a:ea typeface="Calibri"/>
                <a:cs typeface="Calibri"/>
                <a:sym typeface="Calibri"/>
              </a:rPr>
            </a:br>
            <a:r>
              <a:rPr lang="en" sz="1400" dirty="0">
                <a:solidFill>
                  <a:srgbClr val="000000"/>
                </a:solidFill>
                <a:latin typeface="Calibri"/>
                <a:ea typeface="Calibri"/>
                <a:cs typeface="Calibri"/>
                <a:sym typeface="Calibri"/>
              </a:rPr>
              <a:t>Brittany </a:t>
            </a:r>
            <a:r>
              <a:rPr lang="en" sz="1400" dirty="0" err="1">
                <a:solidFill>
                  <a:srgbClr val="000000"/>
                </a:solidFill>
                <a:latin typeface="Calibri"/>
                <a:ea typeface="Calibri"/>
                <a:cs typeface="Calibri"/>
                <a:sym typeface="Calibri"/>
              </a:rPr>
              <a:t>Meurs</a:t>
            </a:r>
            <a:r>
              <a:rPr lang="en" sz="1400" dirty="0">
                <a:solidFill>
                  <a:srgbClr val="000000"/>
                </a:solidFill>
                <a:latin typeface="Calibri"/>
                <a:ea typeface="Calibri"/>
                <a:cs typeface="Calibri"/>
                <a:sym typeface="Calibri"/>
              </a:rPr>
              <a:t>, &amp; Anne Martens</a:t>
            </a:r>
            <a:endParaRPr sz="1400" dirty="0">
              <a:solidFill>
                <a:srgbClr val="2D3B45"/>
              </a:solidFill>
              <a:highlight>
                <a:srgbClr val="FFFFFF"/>
              </a:highlight>
              <a:latin typeface="Arial"/>
              <a:ea typeface="Arial"/>
              <a:cs typeface="Arial"/>
              <a:sym typeface="Arial"/>
            </a:endParaRPr>
          </a:p>
          <a:p>
            <a:pPr marL="0" lvl="0" indent="0" algn="ctr" rtl="0">
              <a:lnSpc>
                <a:spcPct val="115000"/>
              </a:lnSpc>
              <a:spcBef>
                <a:spcPts val="0"/>
              </a:spcBef>
              <a:spcAft>
                <a:spcPts val="0"/>
              </a:spcAft>
              <a:buNone/>
            </a:pPr>
            <a:r>
              <a:rPr lang="en" sz="1400" dirty="0">
                <a:solidFill>
                  <a:srgbClr val="2D3B45"/>
                </a:solidFill>
                <a:highlight>
                  <a:srgbClr val="FFFFFF"/>
                </a:highlight>
                <a:latin typeface="Arial"/>
                <a:ea typeface="Arial"/>
                <a:cs typeface="Arial"/>
                <a:sym typeface="Arial"/>
              </a:rPr>
              <a:t> </a:t>
            </a:r>
            <a:r>
              <a:rPr lang="en" sz="1400" dirty="0">
                <a:solidFill>
                  <a:srgbClr val="000000"/>
                </a:solidFill>
                <a:latin typeface="Calibri"/>
                <a:ea typeface="Calibri"/>
                <a:cs typeface="Calibri"/>
                <a:sym typeface="Calibri"/>
              </a:rPr>
              <a:t>Department of Occupational Therapy, Nova Southeastern University</a:t>
            </a:r>
            <a:endParaRPr sz="1400" dirty="0">
              <a:solidFill>
                <a:srgbClr val="000000"/>
              </a:solidFill>
              <a:latin typeface="Calibri"/>
              <a:ea typeface="Calibri"/>
              <a:cs typeface="Calibri"/>
              <a:sym typeface="Calibri"/>
            </a:endParaRPr>
          </a:p>
          <a:p>
            <a:pPr marL="0" lvl="0" indent="0" algn="ctr" rtl="0">
              <a:lnSpc>
                <a:spcPct val="115000"/>
              </a:lnSpc>
              <a:spcBef>
                <a:spcPts val="0"/>
              </a:spcBef>
              <a:spcAft>
                <a:spcPts val="0"/>
              </a:spcAft>
              <a:buNone/>
            </a:pPr>
            <a:r>
              <a:rPr lang="en" sz="1400" dirty="0">
                <a:solidFill>
                  <a:srgbClr val="000000"/>
                </a:solidFill>
                <a:latin typeface="Calibri"/>
                <a:ea typeface="Calibri"/>
                <a:cs typeface="Calibri"/>
                <a:sym typeface="Calibri"/>
              </a:rPr>
              <a:t>OTD 8244: Innovations and Technology in Contemporary Occupational Therapy</a:t>
            </a:r>
            <a:endParaRPr sz="1400" dirty="0">
              <a:solidFill>
                <a:srgbClr val="000000"/>
              </a:solidFill>
              <a:latin typeface="Calibri"/>
              <a:ea typeface="Calibri"/>
              <a:cs typeface="Calibri"/>
              <a:sym typeface="Calibri"/>
            </a:endParaRPr>
          </a:p>
          <a:p>
            <a:pPr marL="0" lvl="0" indent="0" algn="ctr" rtl="0">
              <a:lnSpc>
                <a:spcPct val="115000"/>
              </a:lnSpc>
              <a:spcBef>
                <a:spcPts val="0"/>
              </a:spcBef>
              <a:spcAft>
                <a:spcPts val="0"/>
              </a:spcAft>
              <a:buNone/>
            </a:pPr>
            <a:r>
              <a:rPr lang="en" sz="1400" dirty="0">
                <a:solidFill>
                  <a:srgbClr val="000000"/>
                </a:solidFill>
                <a:latin typeface="Calibri"/>
                <a:ea typeface="Calibri"/>
                <a:cs typeface="Calibri"/>
                <a:sym typeface="Calibri"/>
              </a:rPr>
              <a:t>Dr. Yu Hsiang Liang-</a:t>
            </a:r>
            <a:r>
              <a:rPr lang="en" sz="1400" dirty="0" err="1">
                <a:solidFill>
                  <a:srgbClr val="000000"/>
                </a:solidFill>
                <a:latin typeface="Calibri"/>
                <a:ea typeface="Calibri"/>
                <a:cs typeface="Calibri"/>
                <a:sym typeface="Calibri"/>
              </a:rPr>
              <a:t>Paultre</a:t>
            </a:r>
            <a:r>
              <a:rPr lang="en" sz="1400" dirty="0">
                <a:solidFill>
                  <a:srgbClr val="000000"/>
                </a:solidFill>
                <a:latin typeface="Calibri"/>
                <a:ea typeface="Calibri"/>
                <a:cs typeface="Calibri"/>
                <a:sym typeface="Calibri"/>
              </a:rPr>
              <a:t>, OTD, OTR/L, CKTP, CSRS</a:t>
            </a:r>
            <a:endParaRPr sz="1400" dirty="0">
              <a:solidFill>
                <a:srgbClr val="000000"/>
              </a:solidFill>
              <a:latin typeface="Calibri"/>
              <a:ea typeface="Calibri"/>
              <a:cs typeface="Calibri"/>
              <a:sym typeface="Calibri"/>
            </a:endParaRPr>
          </a:p>
          <a:p>
            <a:pPr marL="0" lvl="0" indent="0" algn="ctr" rtl="0">
              <a:lnSpc>
                <a:spcPct val="115000"/>
              </a:lnSpc>
              <a:spcBef>
                <a:spcPts val="0"/>
              </a:spcBef>
              <a:spcAft>
                <a:spcPts val="0"/>
              </a:spcAft>
              <a:buNone/>
            </a:pPr>
            <a:r>
              <a:rPr lang="en" sz="1400" dirty="0">
                <a:solidFill>
                  <a:srgbClr val="000000"/>
                </a:solidFill>
                <a:latin typeface="Calibri"/>
                <a:ea typeface="Calibri"/>
                <a:cs typeface="Calibri"/>
                <a:sym typeface="Calibri"/>
              </a:rPr>
              <a:t>June 16, 2024</a:t>
            </a:r>
            <a:endParaRPr sz="1400" dirty="0">
              <a:solidFill>
                <a:srgbClr val="000000"/>
              </a:solidFill>
              <a:latin typeface="Calibri"/>
              <a:ea typeface="Calibri"/>
              <a:cs typeface="Calibri"/>
              <a:sym typeface="Calibri"/>
            </a:endParaRPr>
          </a:p>
          <a:p>
            <a:pPr marL="0" lvl="0" indent="0" algn="l" rtl="0">
              <a:spcBef>
                <a:spcPts val="0"/>
              </a:spcBef>
              <a:spcAft>
                <a:spcPts val="0"/>
              </a:spcAft>
              <a:buNone/>
            </a:pPr>
            <a:r>
              <a:rPr lang="en" sz="1800" dirty="0">
                <a:solidFill>
                  <a:schemeClr val="dk2"/>
                </a:solidFill>
              </a:rPr>
              <a:t> </a:t>
            </a:r>
            <a:endParaRPr sz="1800" dirty="0">
              <a:solidFill>
                <a:schemeClr val="lt2"/>
              </a:solidFill>
            </a:endParaRPr>
          </a:p>
        </p:txBody>
      </p:sp>
      <p:grpSp>
        <p:nvGrpSpPr>
          <p:cNvPr id="738" name="Google Shape;738;p51"/>
          <p:cNvGrpSpPr/>
          <p:nvPr/>
        </p:nvGrpSpPr>
        <p:grpSpPr>
          <a:xfrm>
            <a:off x="6891878" y="2571780"/>
            <a:ext cx="1938475" cy="1974746"/>
            <a:chOff x="366079" y="1804150"/>
            <a:chExt cx="2411939" cy="2808628"/>
          </a:xfrm>
        </p:grpSpPr>
        <p:sp>
          <p:nvSpPr>
            <p:cNvPr id="739" name="Google Shape;739;p51"/>
            <p:cNvSpPr/>
            <p:nvPr/>
          </p:nvSpPr>
          <p:spPr>
            <a:xfrm>
              <a:off x="654346" y="2052563"/>
              <a:ext cx="324375" cy="2034257"/>
            </a:xfrm>
            <a:custGeom>
              <a:avLst/>
              <a:gdLst/>
              <a:ahLst/>
              <a:cxnLst/>
              <a:rect l="l" t="t" r="r" b="b"/>
              <a:pathLst>
                <a:path w="5547" h="34787" extrusionOk="0">
                  <a:moveTo>
                    <a:pt x="274" y="0"/>
                  </a:moveTo>
                  <a:cubicBezTo>
                    <a:pt x="114" y="0"/>
                    <a:pt x="0" y="115"/>
                    <a:pt x="0" y="251"/>
                  </a:cubicBezTo>
                  <a:cubicBezTo>
                    <a:pt x="0" y="411"/>
                    <a:pt x="114" y="525"/>
                    <a:pt x="274" y="525"/>
                  </a:cubicBezTo>
                  <a:cubicBezTo>
                    <a:pt x="2899" y="525"/>
                    <a:pt x="5022" y="2648"/>
                    <a:pt x="5022" y="5273"/>
                  </a:cubicBezTo>
                  <a:lnTo>
                    <a:pt x="5022" y="34512"/>
                  </a:lnTo>
                  <a:cubicBezTo>
                    <a:pt x="5022" y="34672"/>
                    <a:pt x="5136" y="34786"/>
                    <a:pt x="5273" y="34786"/>
                  </a:cubicBezTo>
                  <a:cubicBezTo>
                    <a:pt x="5433" y="34786"/>
                    <a:pt x="5547" y="34672"/>
                    <a:pt x="5547" y="34512"/>
                  </a:cubicBezTo>
                  <a:lnTo>
                    <a:pt x="5547" y="5273"/>
                  </a:lnTo>
                  <a:cubicBezTo>
                    <a:pt x="5547" y="2351"/>
                    <a:pt x="3173" y="0"/>
                    <a:pt x="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1"/>
            <p:cNvSpPr/>
            <p:nvPr/>
          </p:nvSpPr>
          <p:spPr>
            <a:xfrm>
              <a:off x="366079" y="3430125"/>
              <a:ext cx="1181245" cy="1182653"/>
            </a:xfrm>
            <a:custGeom>
              <a:avLst/>
              <a:gdLst/>
              <a:ahLst/>
              <a:cxnLst/>
              <a:rect l="l" t="t" r="r" b="b"/>
              <a:pathLst>
                <a:path w="20132" h="20156" extrusionOk="0">
                  <a:moveTo>
                    <a:pt x="10066" y="1"/>
                  </a:moveTo>
                  <a:cubicBezTo>
                    <a:pt x="4497" y="1"/>
                    <a:pt x="0" y="4520"/>
                    <a:pt x="0" y="10067"/>
                  </a:cubicBezTo>
                  <a:cubicBezTo>
                    <a:pt x="0" y="15636"/>
                    <a:pt x="4497" y="20156"/>
                    <a:pt x="10066" y="20156"/>
                  </a:cubicBezTo>
                  <a:cubicBezTo>
                    <a:pt x="15635" y="20156"/>
                    <a:pt x="20132" y="15636"/>
                    <a:pt x="20132" y="10067"/>
                  </a:cubicBezTo>
                  <a:cubicBezTo>
                    <a:pt x="20132" y="4520"/>
                    <a:pt x="15635" y="1"/>
                    <a:pt x="100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1"/>
            <p:cNvSpPr/>
            <p:nvPr/>
          </p:nvSpPr>
          <p:spPr>
            <a:xfrm>
              <a:off x="612454" y="3677909"/>
              <a:ext cx="687143" cy="687084"/>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1"/>
            <p:cNvSpPr/>
            <p:nvPr/>
          </p:nvSpPr>
          <p:spPr>
            <a:xfrm>
              <a:off x="957319" y="3410003"/>
              <a:ext cx="776874" cy="86839"/>
            </a:xfrm>
            <a:custGeom>
              <a:avLst/>
              <a:gdLst/>
              <a:ahLst/>
              <a:cxnLst/>
              <a:rect l="l" t="t" r="r" b="b"/>
              <a:pathLst>
                <a:path w="13285" h="1485" extrusionOk="0">
                  <a:moveTo>
                    <a:pt x="731" y="1"/>
                  </a:moveTo>
                  <a:cubicBezTo>
                    <a:pt x="320" y="1"/>
                    <a:pt x="1" y="343"/>
                    <a:pt x="1" y="731"/>
                  </a:cubicBezTo>
                  <a:cubicBezTo>
                    <a:pt x="1" y="1142"/>
                    <a:pt x="320" y="1484"/>
                    <a:pt x="731" y="1484"/>
                  </a:cubicBezTo>
                  <a:lnTo>
                    <a:pt x="12532" y="1484"/>
                  </a:lnTo>
                  <a:cubicBezTo>
                    <a:pt x="12943" y="1484"/>
                    <a:pt x="13285" y="1142"/>
                    <a:pt x="13285" y="731"/>
                  </a:cubicBezTo>
                  <a:cubicBezTo>
                    <a:pt x="13285" y="343"/>
                    <a:pt x="12943" y="1"/>
                    <a:pt x="12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1"/>
            <p:cNvSpPr/>
            <p:nvPr/>
          </p:nvSpPr>
          <p:spPr>
            <a:xfrm>
              <a:off x="962640" y="2327525"/>
              <a:ext cx="90874" cy="1182649"/>
            </a:xfrm>
            <a:custGeom>
              <a:avLst/>
              <a:gdLst/>
              <a:ahLst/>
              <a:cxnLst/>
              <a:rect l="l" t="t" r="r" b="b"/>
              <a:pathLst>
                <a:path w="1554" h="20224" extrusionOk="0">
                  <a:moveTo>
                    <a:pt x="777" y="0"/>
                  </a:moveTo>
                  <a:cubicBezTo>
                    <a:pt x="366" y="0"/>
                    <a:pt x="1" y="343"/>
                    <a:pt x="1" y="776"/>
                  </a:cubicBezTo>
                  <a:lnTo>
                    <a:pt x="1" y="19448"/>
                  </a:lnTo>
                  <a:cubicBezTo>
                    <a:pt x="1" y="19881"/>
                    <a:pt x="366" y="20224"/>
                    <a:pt x="777" y="20224"/>
                  </a:cubicBezTo>
                  <a:cubicBezTo>
                    <a:pt x="1211" y="20224"/>
                    <a:pt x="1553" y="19881"/>
                    <a:pt x="1553" y="19448"/>
                  </a:cubicBezTo>
                  <a:lnTo>
                    <a:pt x="1553" y="776"/>
                  </a:lnTo>
                  <a:cubicBezTo>
                    <a:pt x="1553" y="343"/>
                    <a:pt x="1211" y="0"/>
                    <a:pt x="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1"/>
            <p:cNvSpPr/>
            <p:nvPr/>
          </p:nvSpPr>
          <p:spPr>
            <a:xfrm>
              <a:off x="2314760" y="3955245"/>
              <a:ext cx="367122" cy="170930"/>
            </a:xfrm>
            <a:custGeom>
              <a:avLst/>
              <a:gdLst/>
              <a:ahLst/>
              <a:cxnLst/>
              <a:rect l="l" t="t" r="r" b="b"/>
              <a:pathLst>
                <a:path w="6278" h="2923" extrusionOk="0">
                  <a:moveTo>
                    <a:pt x="2489" y="1"/>
                  </a:moveTo>
                  <a:lnTo>
                    <a:pt x="1" y="24"/>
                  </a:lnTo>
                  <a:lnTo>
                    <a:pt x="1" y="2923"/>
                  </a:lnTo>
                  <a:lnTo>
                    <a:pt x="6278" y="2923"/>
                  </a:lnTo>
                  <a:cubicBezTo>
                    <a:pt x="6278" y="2923"/>
                    <a:pt x="6208" y="727"/>
                    <a:pt x="4003" y="727"/>
                  </a:cubicBezTo>
                  <a:cubicBezTo>
                    <a:pt x="3694" y="727"/>
                    <a:pt x="3344" y="770"/>
                    <a:pt x="2945" y="868"/>
                  </a:cubicBezTo>
                  <a:lnTo>
                    <a:pt x="24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1"/>
            <p:cNvSpPr/>
            <p:nvPr/>
          </p:nvSpPr>
          <p:spPr>
            <a:xfrm>
              <a:off x="1226959" y="2168700"/>
              <a:ext cx="161573" cy="323030"/>
            </a:xfrm>
            <a:custGeom>
              <a:avLst/>
              <a:gdLst/>
              <a:ahLst/>
              <a:cxnLst/>
              <a:rect l="l" t="t" r="r" b="b"/>
              <a:pathLst>
                <a:path w="2763" h="5524" extrusionOk="0">
                  <a:moveTo>
                    <a:pt x="1393" y="0"/>
                  </a:moveTo>
                  <a:cubicBezTo>
                    <a:pt x="617" y="0"/>
                    <a:pt x="0" y="616"/>
                    <a:pt x="0" y="1370"/>
                  </a:cubicBezTo>
                  <a:lnTo>
                    <a:pt x="0" y="4154"/>
                  </a:lnTo>
                  <a:cubicBezTo>
                    <a:pt x="0" y="4908"/>
                    <a:pt x="617" y="5524"/>
                    <a:pt x="1393" y="5524"/>
                  </a:cubicBezTo>
                  <a:cubicBezTo>
                    <a:pt x="2146" y="5524"/>
                    <a:pt x="2762" y="4908"/>
                    <a:pt x="2762" y="4154"/>
                  </a:cubicBezTo>
                  <a:lnTo>
                    <a:pt x="2762" y="1370"/>
                  </a:lnTo>
                  <a:cubicBezTo>
                    <a:pt x="2762" y="616"/>
                    <a:pt x="2146" y="0"/>
                    <a:pt x="1393" y="0"/>
                  </a:cubicBezTo>
                  <a:close/>
                </a:path>
              </a:pathLst>
            </a:custGeom>
            <a:solidFill>
              <a:srgbClr val="D8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1"/>
            <p:cNvSpPr/>
            <p:nvPr/>
          </p:nvSpPr>
          <p:spPr>
            <a:xfrm>
              <a:off x="1226959" y="2168700"/>
              <a:ext cx="161573" cy="196426"/>
            </a:xfrm>
            <a:custGeom>
              <a:avLst/>
              <a:gdLst/>
              <a:ahLst/>
              <a:cxnLst/>
              <a:rect l="l" t="t" r="r" b="b"/>
              <a:pathLst>
                <a:path w="2763" h="3359" extrusionOk="0">
                  <a:moveTo>
                    <a:pt x="1256" y="0"/>
                  </a:moveTo>
                  <a:cubicBezTo>
                    <a:pt x="571" y="0"/>
                    <a:pt x="0" y="571"/>
                    <a:pt x="0" y="1256"/>
                  </a:cubicBezTo>
                  <a:lnTo>
                    <a:pt x="0" y="2237"/>
                  </a:lnTo>
                  <a:cubicBezTo>
                    <a:pt x="824" y="2952"/>
                    <a:pt x="1977" y="3359"/>
                    <a:pt x="2658" y="3359"/>
                  </a:cubicBezTo>
                  <a:cubicBezTo>
                    <a:pt x="2694" y="3359"/>
                    <a:pt x="2729" y="3358"/>
                    <a:pt x="2762" y="3356"/>
                  </a:cubicBezTo>
                  <a:lnTo>
                    <a:pt x="2762" y="1256"/>
                  </a:lnTo>
                  <a:cubicBezTo>
                    <a:pt x="2762" y="571"/>
                    <a:pt x="2192" y="0"/>
                    <a:pt x="1507" y="0"/>
                  </a:cubicBezTo>
                  <a:close/>
                </a:path>
              </a:pathLst>
            </a:custGeom>
            <a:solidFill>
              <a:srgbClr val="30354B">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1"/>
            <p:cNvSpPr/>
            <p:nvPr/>
          </p:nvSpPr>
          <p:spPr>
            <a:xfrm>
              <a:off x="1172224" y="1908416"/>
              <a:ext cx="363145" cy="440102"/>
            </a:xfrm>
            <a:custGeom>
              <a:avLst/>
              <a:gdLst/>
              <a:ahLst/>
              <a:cxnLst/>
              <a:rect l="l" t="t" r="r" b="b"/>
              <a:pathLst>
                <a:path w="6210" h="7526" extrusionOk="0">
                  <a:moveTo>
                    <a:pt x="3013" y="0"/>
                  </a:moveTo>
                  <a:cubicBezTo>
                    <a:pt x="1553" y="0"/>
                    <a:pt x="343" y="1096"/>
                    <a:pt x="160" y="2511"/>
                  </a:cubicBezTo>
                  <a:cubicBezTo>
                    <a:pt x="160" y="2511"/>
                    <a:pt x="160" y="2534"/>
                    <a:pt x="160" y="2534"/>
                  </a:cubicBezTo>
                  <a:cubicBezTo>
                    <a:pt x="1" y="3127"/>
                    <a:pt x="434" y="4520"/>
                    <a:pt x="708" y="5296"/>
                  </a:cubicBezTo>
                  <a:cubicBezTo>
                    <a:pt x="822" y="5638"/>
                    <a:pt x="1050" y="5935"/>
                    <a:pt x="1324" y="6163"/>
                  </a:cubicBezTo>
                  <a:cubicBezTo>
                    <a:pt x="2020" y="6730"/>
                    <a:pt x="3394" y="7526"/>
                    <a:pt x="4427" y="7526"/>
                  </a:cubicBezTo>
                  <a:cubicBezTo>
                    <a:pt x="4850" y="7526"/>
                    <a:pt x="5217" y="7392"/>
                    <a:pt x="5456" y="7053"/>
                  </a:cubicBezTo>
                  <a:cubicBezTo>
                    <a:pt x="6209" y="5980"/>
                    <a:pt x="6049" y="4132"/>
                    <a:pt x="5867" y="2853"/>
                  </a:cubicBezTo>
                  <a:cubicBezTo>
                    <a:pt x="5867" y="2534"/>
                    <a:pt x="5798" y="2214"/>
                    <a:pt x="5707" y="1940"/>
                  </a:cubicBezTo>
                  <a:cubicBezTo>
                    <a:pt x="5707" y="1918"/>
                    <a:pt x="5707" y="1918"/>
                    <a:pt x="5707" y="1918"/>
                  </a:cubicBezTo>
                  <a:cubicBezTo>
                    <a:pt x="5296" y="799"/>
                    <a:pt x="4246" y="0"/>
                    <a:pt x="3013" y="0"/>
                  </a:cubicBezTo>
                  <a:close/>
                </a:path>
              </a:pathLst>
            </a:custGeom>
            <a:solidFill>
              <a:srgbClr val="D8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1"/>
            <p:cNvSpPr/>
            <p:nvPr/>
          </p:nvSpPr>
          <p:spPr>
            <a:xfrm>
              <a:off x="1411164" y="2200044"/>
              <a:ext cx="58770" cy="18070"/>
            </a:xfrm>
            <a:custGeom>
              <a:avLst/>
              <a:gdLst/>
              <a:ahLst/>
              <a:cxnLst/>
              <a:rect l="l" t="t" r="r" b="b"/>
              <a:pathLst>
                <a:path w="1005" h="309" extrusionOk="0">
                  <a:moveTo>
                    <a:pt x="902" y="1"/>
                  </a:moveTo>
                  <a:cubicBezTo>
                    <a:pt x="879" y="1"/>
                    <a:pt x="856" y="12"/>
                    <a:pt x="845" y="35"/>
                  </a:cubicBezTo>
                  <a:cubicBezTo>
                    <a:pt x="830" y="35"/>
                    <a:pt x="720" y="140"/>
                    <a:pt x="532" y="140"/>
                  </a:cubicBezTo>
                  <a:cubicBezTo>
                    <a:pt x="430" y="140"/>
                    <a:pt x="305" y="109"/>
                    <a:pt x="160" y="12"/>
                  </a:cubicBezTo>
                  <a:cubicBezTo>
                    <a:pt x="148" y="6"/>
                    <a:pt x="134" y="3"/>
                    <a:pt x="120" y="3"/>
                  </a:cubicBezTo>
                  <a:cubicBezTo>
                    <a:pt x="81" y="3"/>
                    <a:pt x="40" y="24"/>
                    <a:pt x="23" y="58"/>
                  </a:cubicBezTo>
                  <a:cubicBezTo>
                    <a:pt x="0" y="80"/>
                    <a:pt x="23" y="149"/>
                    <a:pt x="69" y="172"/>
                  </a:cubicBezTo>
                  <a:cubicBezTo>
                    <a:pt x="229" y="286"/>
                    <a:pt x="388" y="309"/>
                    <a:pt x="525" y="309"/>
                  </a:cubicBezTo>
                  <a:cubicBezTo>
                    <a:pt x="731" y="309"/>
                    <a:pt x="890" y="240"/>
                    <a:pt x="959" y="149"/>
                  </a:cubicBezTo>
                  <a:cubicBezTo>
                    <a:pt x="1005" y="126"/>
                    <a:pt x="1005" y="80"/>
                    <a:pt x="959" y="35"/>
                  </a:cubicBezTo>
                  <a:cubicBezTo>
                    <a:pt x="948" y="12"/>
                    <a:pt x="925" y="1"/>
                    <a:pt x="9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1"/>
            <p:cNvSpPr/>
            <p:nvPr/>
          </p:nvSpPr>
          <p:spPr>
            <a:xfrm>
              <a:off x="1289706" y="2113789"/>
              <a:ext cx="73448" cy="29590"/>
            </a:xfrm>
            <a:custGeom>
              <a:avLst/>
              <a:gdLst/>
              <a:ahLst/>
              <a:cxnLst/>
              <a:rect l="l" t="t" r="r" b="b"/>
              <a:pathLst>
                <a:path w="1256" h="506" extrusionOk="0">
                  <a:moveTo>
                    <a:pt x="759" y="0"/>
                  </a:moveTo>
                  <a:cubicBezTo>
                    <a:pt x="508" y="0"/>
                    <a:pt x="209" y="77"/>
                    <a:pt x="23" y="391"/>
                  </a:cubicBezTo>
                  <a:cubicBezTo>
                    <a:pt x="0" y="437"/>
                    <a:pt x="0" y="483"/>
                    <a:pt x="46" y="506"/>
                  </a:cubicBezTo>
                  <a:lnTo>
                    <a:pt x="91" y="506"/>
                  </a:lnTo>
                  <a:cubicBezTo>
                    <a:pt x="114" y="506"/>
                    <a:pt x="137" y="483"/>
                    <a:pt x="137" y="460"/>
                  </a:cubicBezTo>
                  <a:cubicBezTo>
                    <a:pt x="300" y="203"/>
                    <a:pt x="553" y="137"/>
                    <a:pt x="767" y="137"/>
                  </a:cubicBezTo>
                  <a:cubicBezTo>
                    <a:pt x="972" y="137"/>
                    <a:pt x="1142" y="198"/>
                    <a:pt x="1164" y="209"/>
                  </a:cubicBezTo>
                  <a:cubicBezTo>
                    <a:pt x="1187" y="209"/>
                    <a:pt x="1233" y="186"/>
                    <a:pt x="1256" y="163"/>
                  </a:cubicBezTo>
                  <a:cubicBezTo>
                    <a:pt x="1256" y="117"/>
                    <a:pt x="1233" y="72"/>
                    <a:pt x="1210" y="72"/>
                  </a:cubicBezTo>
                  <a:cubicBezTo>
                    <a:pt x="1199" y="72"/>
                    <a:pt x="1001"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1"/>
            <p:cNvSpPr/>
            <p:nvPr/>
          </p:nvSpPr>
          <p:spPr>
            <a:xfrm>
              <a:off x="1480576" y="2113321"/>
              <a:ext cx="40057" cy="12690"/>
            </a:xfrm>
            <a:custGeom>
              <a:avLst/>
              <a:gdLst/>
              <a:ahLst/>
              <a:cxnLst/>
              <a:rect l="l" t="t" r="r" b="b"/>
              <a:pathLst>
                <a:path w="685" h="217" extrusionOk="0">
                  <a:moveTo>
                    <a:pt x="515" y="1"/>
                  </a:moveTo>
                  <a:cubicBezTo>
                    <a:pt x="274" y="1"/>
                    <a:pt x="65" y="80"/>
                    <a:pt x="46" y="80"/>
                  </a:cubicBezTo>
                  <a:cubicBezTo>
                    <a:pt x="23" y="80"/>
                    <a:pt x="0" y="125"/>
                    <a:pt x="23" y="171"/>
                  </a:cubicBezTo>
                  <a:cubicBezTo>
                    <a:pt x="23" y="194"/>
                    <a:pt x="69" y="217"/>
                    <a:pt x="114" y="217"/>
                  </a:cubicBezTo>
                  <a:cubicBezTo>
                    <a:pt x="114" y="200"/>
                    <a:pt x="275" y="146"/>
                    <a:pt x="469" y="146"/>
                  </a:cubicBezTo>
                  <a:cubicBezTo>
                    <a:pt x="539" y="146"/>
                    <a:pt x="613" y="153"/>
                    <a:pt x="685" y="171"/>
                  </a:cubicBezTo>
                  <a:cubicBezTo>
                    <a:pt x="685" y="125"/>
                    <a:pt x="685" y="80"/>
                    <a:pt x="662" y="11"/>
                  </a:cubicBezTo>
                  <a:cubicBezTo>
                    <a:pt x="613" y="4"/>
                    <a:pt x="563" y="1"/>
                    <a:pt x="5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1"/>
            <p:cNvSpPr/>
            <p:nvPr/>
          </p:nvSpPr>
          <p:spPr>
            <a:xfrm>
              <a:off x="1285671" y="2143613"/>
              <a:ext cx="118885" cy="38478"/>
            </a:xfrm>
            <a:custGeom>
              <a:avLst/>
              <a:gdLst/>
              <a:ahLst/>
              <a:cxnLst/>
              <a:rect l="l" t="t" r="r" b="b"/>
              <a:pathLst>
                <a:path w="2033" h="658" extrusionOk="0">
                  <a:moveTo>
                    <a:pt x="879" y="0"/>
                  </a:moveTo>
                  <a:cubicBezTo>
                    <a:pt x="632" y="0"/>
                    <a:pt x="352" y="67"/>
                    <a:pt x="46" y="247"/>
                  </a:cubicBezTo>
                  <a:cubicBezTo>
                    <a:pt x="1" y="269"/>
                    <a:pt x="1" y="315"/>
                    <a:pt x="1" y="361"/>
                  </a:cubicBezTo>
                  <a:cubicBezTo>
                    <a:pt x="17" y="377"/>
                    <a:pt x="44" y="393"/>
                    <a:pt x="75" y="393"/>
                  </a:cubicBezTo>
                  <a:cubicBezTo>
                    <a:pt x="88" y="393"/>
                    <a:pt x="101" y="390"/>
                    <a:pt x="115" y="384"/>
                  </a:cubicBezTo>
                  <a:cubicBezTo>
                    <a:pt x="401" y="209"/>
                    <a:pt x="662" y="145"/>
                    <a:pt x="890" y="145"/>
                  </a:cubicBezTo>
                  <a:cubicBezTo>
                    <a:pt x="1500" y="145"/>
                    <a:pt x="1879" y="601"/>
                    <a:pt x="1895" y="635"/>
                  </a:cubicBezTo>
                  <a:cubicBezTo>
                    <a:pt x="1918" y="657"/>
                    <a:pt x="1941" y="657"/>
                    <a:pt x="1941" y="657"/>
                  </a:cubicBezTo>
                  <a:cubicBezTo>
                    <a:pt x="1964" y="657"/>
                    <a:pt x="1986" y="657"/>
                    <a:pt x="1986" y="635"/>
                  </a:cubicBezTo>
                  <a:cubicBezTo>
                    <a:pt x="2032" y="612"/>
                    <a:pt x="2032" y="566"/>
                    <a:pt x="2009" y="543"/>
                  </a:cubicBezTo>
                  <a:cubicBezTo>
                    <a:pt x="2009" y="526"/>
                    <a:pt x="1575" y="0"/>
                    <a:pt x="8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1"/>
            <p:cNvSpPr/>
            <p:nvPr/>
          </p:nvSpPr>
          <p:spPr>
            <a:xfrm>
              <a:off x="1459174" y="2141975"/>
              <a:ext cx="64150" cy="34443"/>
            </a:xfrm>
            <a:custGeom>
              <a:avLst/>
              <a:gdLst/>
              <a:ahLst/>
              <a:cxnLst/>
              <a:rect l="l" t="t" r="r" b="b"/>
              <a:pathLst>
                <a:path w="1097" h="589" extrusionOk="0">
                  <a:moveTo>
                    <a:pt x="1074" y="1"/>
                  </a:moveTo>
                  <a:cubicBezTo>
                    <a:pt x="754" y="1"/>
                    <a:pt x="412" y="115"/>
                    <a:pt x="24" y="457"/>
                  </a:cubicBezTo>
                  <a:cubicBezTo>
                    <a:pt x="1" y="503"/>
                    <a:pt x="1" y="548"/>
                    <a:pt x="24" y="571"/>
                  </a:cubicBezTo>
                  <a:cubicBezTo>
                    <a:pt x="47" y="583"/>
                    <a:pt x="69" y="588"/>
                    <a:pt x="89" y="588"/>
                  </a:cubicBezTo>
                  <a:cubicBezTo>
                    <a:pt x="109" y="588"/>
                    <a:pt x="127" y="583"/>
                    <a:pt x="138" y="571"/>
                  </a:cubicBezTo>
                  <a:cubicBezTo>
                    <a:pt x="480" y="252"/>
                    <a:pt x="800" y="160"/>
                    <a:pt x="1097" y="160"/>
                  </a:cubicBezTo>
                  <a:cubicBezTo>
                    <a:pt x="1097" y="92"/>
                    <a:pt x="1074" y="46"/>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1"/>
            <p:cNvSpPr/>
            <p:nvPr/>
          </p:nvSpPr>
          <p:spPr>
            <a:xfrm>
              <a:off x="1381808" y="2239224"/>
              <a:ext cx="112160" cy="29648"/>
            </a:xfrm>
            <a:custGeom>
              <a:avLst/>
              <a:gdLst/>
              <a:ahLst/>
              <a:cxnLst/>
              <a:rect l="l" t="t" r="r" b="b"/>
              <a:pathLst>
                <a:path w="1918" h="507" extrusionOk="0">
                  <a:moveTo>
                    <a:pt x="1816" y="0"/>
                  </a:moveTo>
                  <a:cubicBezTo>
                    <a:pt x="1796" y="0"/>
                    <a:pt x="1777" y="7"/>
                    <a:pt x="1758" y="27"/>
                  </a:cubicBezTo>
                  <a:cubicBezTo>
                    <a:pt x="1482" y="262"/>
                    <a:pt x="1203" y="339"/>
                    <a:pt x="957" y="339"/>
                  </a:cubicBezTo>
                  <a:cubicBezTo>
                    <a:pt x="512" y="339"/>
                    <a:pt x="175" y="87"/>
                    <a:pt x="160" y="72"/>
                  </a:cubicBezTo>
                  <a:cubicBezTo>
                    <a:pt x="141" y="63"/>
                    <a:pt x="122" y="57"/>
                    <a:pt x="105" y="57"/>
                  </a:cubicBezTo>
                  <a:cubicBezTo>
                    <a:pt x="80" y="57"/>
                    <a:pt x="59" y="68"/>
                    <a:pt x="46" y="95"/>
                  </a:cubicBezTo>
                  <a:cubicBezTo>
                    <a:pt x="0" y="141"/>
                    <a:pt x="23" y="187"/>
                    <a:pt x="46" y="209"/>
                  </a:cubicBezTo>
                  <a:cubicBezTo>
                    <a:pt x="69" y="209"/>
                    <a:pt x="434" y="506"/>
                    <a:pt x="959" y="506"/>
                  </a:cubicBezTo>
                  <a:cubicBezTo>
                    <a:pt x="1233" y="506"/>
                    <a:pt x="1552" y="415"/>
                    <a:pt x="1872" y="164"/>
                  </a:cubicBezTo>
                  <a:cubicBezTo>
                    <a:pt x="1917" y="118"/>
                    <a:pt x="1917" y="72"/>
                    <a:pt x="1895" y="27"/>
                  </a:cubicBezTo>
                  <a:cubicBezTo>
                    <a:pt x="1868" y="14"/>
                    <a:pt x="1842" y="0"/>
                    <a:pt x="18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1"/>
            <p:cNvSpPr/>
            <p:nvPr/>
          </p:nvSpPr>
          <p:spPr>
            <a:xfrm>
              <a:off x="1164213" y="1858418"/>
              <a:ext cx="397822" cy="288703"/>
            </a:xfrm>
            <a:custGeom>
              <a:avLst/>
              <a:gdLst/>
              <a:ahLst/>
              <a:cxnLst/>
              <a:rect l="l" t="t" r="r" b="b"/>
              <a:pathLst>
                <a:path w="6803" h="4937" extrusionOk="0">
                  <a:moveTo>
                    <a:pt x="4116" y="1"/>
                  </a:moveTo>
                  <a:cubicBezTo>
                    <a:pt x="3978" y="1"/>
                    <a:pt x="3839" y="12"/>
                    <a:pt x="3698" y="34"/>
                  </a:cubicBezTo>
                  <a:cubicBezTo>
                    <a:pt x="2922" y="148"/>
                    <a:pt x="2237" y="581"/>
                    <a:pt x="1804" y="1243"/>
                  </a:cubicBezTo>
                  <a:cubicBezTo>
                    <a:pt x="1702" y="1091"/>
                    <a:pt x="1551" y="964"/>
                    <a:pt x="1377" y="964"/>
                  </a:cubicBezTo>
                  <a:cubicBezTo>
                    <a:pt x="1316" y="964"/>
                    <a:pt x="1253" y="980"/>
                    <a:pt x="1187" y="1015"/>
                  </a:cubicBezTo>
                  <a:cubicBezTo>
                    <a:pt x="959" y="1152"/>
                    <a:pt x="1028" y="1403"/>
                    <a:pt x="1073" y="1631"/>
                  </a:cubicBezTo>
                  <a:cubicBezTo>
                    <a:pt x="1043" y="1625"/>
                    <a:pt x="1013" y="1622"/>
                    <a:pt x="984" y="1622"/>
                  </a:cubicBezTo>
                  <a:cubicBezTo>
                    <a:pt x="787" y="1622"/>
                    <a:pt x="599" y="1747"/>
                    <a:pt x="480" y="1905"/>
                  </a:cubicBezTo>
                  <a:cubicBezTo>
                    <a:pt x="366" y="2042"/>
                    <a:pt x="320" y="2202"/>
                    <a:pt x="274" y="2362"/>
                  </a:cubicBezTo>
                  <a:cubicBezTo>
                    <a:pt x="206" y="2544"/>
                    <a:pt x="138" y="2727"/>
                    <a:pt x="115" y="2932"/>
                  </a:cubicBezTo>
                  <a:cubicBezTo>
                    <a:pt x="23" y="3320"/>
                    <a:pt x="1" y="3708"/>
                    <a:pt x="23" y="4096"/>
                  </a:cubicBezTo>
                  <a:cubicBezTo>
                    <a:pt x="46" y="4393"/>
                    <a:pt x="115" y="4713"/>
                    <a:pt x="389" y="4873"/>
                  </a:cubicBezTo>
                  <a:cubicBezTo>
                    <a:pt x="469" y="4916"/>
                    <a:pt x="557" y="4937"/>
                    <a:pt x="643" y="4937"/>
                  </a:cubicBezTo>
                  <a:cubicBezTo>
                    <a:pt x="826" y="4937"/>
                    <a:pt x="1003" y="4845"/>
                    <a:pt x="1096" y="4690"/>
                  </a:cubicBezTo>
                  <a:cubicBezTo>
                    <a:pt x="1142" y="4644"/>
                    <a:pt x="1187" y="4621"/>
                    <a:pt x="1210" y="4599"/>
                  </a:cubicBezTo>
                  <a:cubicBezTo>
                    <a:pt x="1439" y="4393"/>
                    <a:pt x="1576" y="4119"/>
                    <a:pt x="1667" y="3823"/>
                  </a:cubicBezTo>
                  <a:cubicBezTo>
                    <a:pt x="1724" y="3868"/>
                    <a:pt x="1798" y="3891"/>
                    <a:pt x="1875" y="3891"/>
                  </a:cubicBezTo>
                  <a:cubicBezTo>
                    <a:pt x="1952" y="3891"/>
                    <a:pt x="2032" y="3868"/>
                    <a:pt x="2101" y="3823"/>
                  </a:cubicBezTo>
                  <a:cubicBezTo>
                    <a:pt x="2283" y="3708"/>
                    <a:pt x="2374" y="3503"/>
                    <a:pt x="2443" y="3298"/>
                  </a:cubicBezTo>
                  <a:cubicBezTo>
                    <a:pt x="2489" y="3138"/>
                    <a:pt x="2557" y="2955"/>
                    <a:pt x="2625" y="2773"/>
                  </a:cubicBezTo>
                  <a:cubicBezTo>
                    <a:pt x="2699" y="2938"/>
                    <a:pt x="2875" y="3044"/>
                    <a:pt x="3072" y="3044"/>
                  </a:cubicBezTo>
                  <a:cubicBezTo>
                    <a:pt x="3120" y="3044"/>
                    <a:pt x="3169" y="3037"/>
                    <a:pt x="3219" y="3024"/>
                  </a:cubicBezTo>
                  <a:cubicBezTo>
                    <a:pt x="3561" y="2932"/>
                    <a:pt x="3744" y="2613"/>
                    <a:pt x="3881" y="2316"/>
                  </a:cubicBezTo>
                  <a:cubicBezTo>
                    <a:pt x="4018" y="2590"/>
                    <a:pt x="4200" y="2864"/>
                    <a:pt x="4452" y="3092"/>
                  </a:cubicBezTo>
                  <a:cubicBezTo>
                    <a:pt x="4748" y="3343"/>
                    <a:pt x="5068" y="3526"/>
                    <a:pt x="5433" y="3663"/>
                  </a:cubicBezTo>
                  <a:cubicBezTo>
                    <a:pt x="5575" y="3705"/>
                    <a:pt x="5723" y="3731"/>
                    <a:pt x="5867" y="3731"/>
                  </a:cubicBezTo>
                  <a:cubicBezTo>
                    <a:pt x="6117" y="3731"/>
                    <a:pt x="6355" y="3652"/>
                    <a:pt x="6529" y="3435"/>
                  </a:cubicBezTo>
                  <a:cubicBezTo>
                    <a:pt x="6757" y="3161"/>
                    <a:pt x="6803" y="2773"/>
                    <a:pt x="6757" y="2430"/>
                  </a:cubicBezTo>
                  <a:cubicBezTo>
                    <a:pt x="6688" y="1700"/>
                    <a:pt x="6300" y="1015"/>
                    <a:pt x="5730" y="581"/>
                  </a:cubicBezTo>
                  <a:cubicBezTo>
                    <a:pt x="5250" y="194"/>
                    <a:pt x="4697" y="1"/>
                    <a:pt x="4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1"/>
            <p:cNvSpPr/>
            <p:nvPr/>
          </p:nvSpPr>
          <p:spPr>
            <a:xfrm>
              <a:off x="1132167" y="2115310"/>
              <a:ext cx="128183" cy="129528"/>
            </a:xfrm>
            <a:custGeom>
              <a:avLst/>
              <a:gdLst/>
              <a:ahLst/>
              <a:cxnLst/>
              <a:rect l="l" t="t" r="r" b="b"/>
              <a:pathLst>
                <a:path w="2192" h="2215" extrusionOk="0">
                  <a:moveTo>
                    <a:pt x="1096" y="0"/>
                  </a:moveTo>
                  <a:cubicBezTo>
                    <a:pt x="480" y="0"/>
                    <a:pt x="1" y="502"/>
                    <a:pt x="1" y="1096"/>
                  </a:cubicBezTo>
                  <a:cubicBezTo>
                    <a:pt x="1" y="1712"/>
                    <a:pt x="480" y="2214"/>
                    <a:pt x="1096" y="2214"/>
                  </a:cubicBezTo>
                  <a:cubicBezTo>
                    <a:pt x="1713" y="2214"/>
                    <a:pt x="2192" y="1712"/>
                    <a:pt x="2192" y="1096"/>
                  </a:cubicBezTo>
                  <a:cubicBezTo>
                    <a:pt x="2192" y="502"/>
                    <a:pt x="1713" y="0"/>
                    <a:pt x="1096" y="0"/>
                  </a:cubicBezTo>
                  <a:close/>
                </a:path>
              </a:pathLst>
            </a:custGeom>
            <a:solidFill>
              <a:srgbClr val="D8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1"/>
            <p:cNvSpPr/>
            <p:nvPr/>
          </p:nvSpPr>
          <p:spPr>
            <a:xfrm>
              <a:off x="1144213" y="2138584"/>
              <a:ext cx="86781" cy="52864"/>
            </a:xfrm>
            <a:custGeom>
              <a:avLst/>
              <a:gdLst/>
              <a:ahLst/>
              <a:cxnLst/>
              <a:rect l="l" t="t" r="r" b="b"/>
              <a:pathLst>
                <a:path w="1484" h="904" extrusionOk="0">
                  <a:moveTo>
                    <a:pt x="369" y="1"/>
                  </a:moveTo>
                  <a:cubicBezTo>
                    <a:pt x="275" y="1"/>
                    <a:pt x="175" y="12"/>
                    <a:pt x="69" y="36"/>
                  </a:cubicBezTo>
                  <a:cubicBezTo>
                    <a:pt x="23" y="36"/>
                    <a:pt x="0" y="82"/>
                    <a:pt x="0" y="127"/>
                  </a:cubicBezTo>
                  <a:cubicBezTo>
                    <a:pt x="23" y="173"/>
                    <a:pt x="69" y="196"/>
                    <a:pt x="114" y="196"/>
                  </a:cubicBezTo>
                  <a:cubicBezTo>
                    <a:pt x="203" y="177"/>
                    <a:pt x="286" y="169"/>
                    <a:pt x="364" y="169"/>
                  </a:cubicBezTo>
                  <a:cubicBezTo>
                    <a:pt x="1044" y="169"/>
                    <a:pt x="1304" y="814"/>
                    <a:pt x="1324" y="835"/>
                  </a:cubicBezTo>
                  <a:cubicBezTo>
                    <a:pt x="1324" y="880"/>
                    <a:pt x="1370" y="903"/>
                    <a:pt x="1393" y="903"/>
                  </a:cubicBezTo>
                  <a:lnTo>
                    <a:pt x="1438" y="903"/>
                  </a:lnTo>
                  <a:cubicBezTo>
                    <a:pt x="1461" y="880"/>
                    <a:pt x="1484" y="835"/>
                    <a:pt x="1484" y="789"/>
                  </a:cubicBezTo>
                  <a:cubicBezTo>
                    <a:pt x="1484" y="769"/>
                    <a:pt x="1156" y="1"/>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1"/>
            <p:cNvSpPr/>
            <p:nvPr/>
          </p:nvSpPr>
          <p:spPr>
            <a:xfrm>
              <a:off x="1057432" y="3112352"/>
              <a:ext cx="1444277" cy="839620"/>
            </a:xfrm>
            <a:custGeom>
              <a:avLst/>
              <a:gdLst/>
              <a:ahLst/>
              <a:cxnLst/>
              <a:rect l="l" t="t" r="r" b="b"/>
              <a:pathLst>
                <a:path w="24698" h="14358" extrusionOk="0">
                  <a:moveTo>
                    <a:pt x="411" y="1"/>
                  </a:moveTo>
                  <a:cubicBezTo>
                    <a:pt x="411" y="1"/>
                    <a:pt x="1" y="4999"/>
                    <a:pt x="3470" y="4999"/>
                  </a:cubicBezTo>
                  <a:cubicBezTo>
                    <a:pt x="6917" y="4999"/>
                    <a:pt x="17234" y="5273"/>
                    <a:pt x="17234" y="5273"/>
                  </a:cubicBezTo>
                  <a:lnTo>
                    <a:pt x="21730" y="14358"/>
                  </a:lnTo>
                  <a:lnTo>
                    <a:pt x="24698" y="14107"/>
                  </a:lnTo>
                  <a:cubicBezTo>
                    <a:pt x="24698" y="14107"/>
                    <a:pt x="22757" y="936"/>
                    <a:pt x="21936" y="480"/>
                  </a:cubicBezTo>
                  <a:cubicBezTo>
                    <a:pt x="21114" y="1"/>
                    <a:pt x="411" y="1"/>
                    <a:pt x="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1"/>
            <p:cNvSpPr/>
            <p:nvPr/>
          </p:nvSpPr>
          <p:spPr>
            <a:xfrm>
              <a:off x="1030767" y="3125685"/>
              <a:ext cx="1442932" cy="839620"/>
            </a:xfrm>
            <a:custGeom>
              <a:avLst/>
              <a:gdLst/>
              <a:ahLst/>
              <a:cxnLst/>
              <a:rect l="l" t="t" r="r" b="b"/>
              <a:pathLst>
                <a:path w="24675" h="14358" extrusionOk="0">
                  <a:moveTo>
                    <a:pt x="388" y="1"/>
                  </a:moveTo>
                  <a:cubicBezTo>
                    <a:pt x="388" y="1"/>
                    <a:pt x="0" y="5000"/>
                    <a:pt x="3447" y="5000"/>
                  </a:cubicBezTo>
                  <a:cubicBezTo>
                    <a:pt x="6893" y="5000"/>
                    <a:pt x="17233" y="5274"/>
                    <a:pt x="17233" y="5274"/>
                  </a:cubicBezTo>
                  <a:lnTo>
                    <a:pt x="21730" y="14358"/>
                  </a:lnTo>
                  <a:lnTo>
                    <a:pt x="24674" y="14107"/>
                  </a:lnTo>
                  <a:cubicBezTo>
                    <a:pt x="24674" y="14107"/>
                    <a:pt x="22734" y="937"/>
                    <a:pt x="21912" y="480"/>
                  </a:cubicBezTo>
                  <a:cubicBezTo>
                    <a:pt x="21113" y="1"/>
                    <a:pt x="388" y="1"/>
                    <a:pt x="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1"/>
            <p:cNvSpPr/>
            <p:nvPr/>
          </p:nvSpPr>
          <p:spPr>
            <a:xfrm>
              <a:off x="1066789" y="3269891"/>
              <a:ext cx="254962" cy="149527"/>
            </a:xfrm>
            <a:custGeom>
              <a:avLst/>
              <a:gdLst/>
              <a:ahLst/>
              <a:cxnLst/>
              <a:rect l="l" t="t" r="r" b="b"/>
              <a:pathLst>
                <a:path w="4360" h="2557" extrusionOk="0">
                  <a:moveTo>
                    <a:pt x="0" y="0"/>
                  </a:moveTo>
                  <a:lnTo>
                    <a:pt x="0" y="0"/>
                  </a:lnTo>
                  <a:cubicBezTo>
                    <a:pt x="23" y="69"/>
                    <a:pt x="23" y="114"/>
                    <a:pt x="46" y="160"/>
                  </a:cubicBezTo>
                  <a:cubicBezTo>
                    <a:pt x="1027" y="297"/>
                    <a:pt x="2009" y="593"/>
                    <a:pt x="2831" y="1164"/>
                  </a:cubicBezTo>
                  <a:cubicBezTo>
                    <a:pt x="3264" y="1461"/>
                    <a:pt x="3675" y="1849"/>
                    <a:pt x="3972" y="2283"/>
                  </a:cubicBezTo>
                  <a:cubicBezTo>
                    <a:pt x="4018" y="2374"/>
                    <a:pt x="4086" y="2465"/>
                    <a:pt x="4132" y="2556"/>
                  </a:cubicBezTo>
                  <a:lnTo>
                    <a:pt x="4360" y="2556"/>
                  </a:lnTo>
                  <a:cubicBezTo>
                    <a:pt x="4314" y="2488"/>
                    <a:pt x="4291" y="2420"/>
                    <a:pt x="4246" y="2374"/>
                  </a:cubicBezTo>
                  <a:cubicBezTo>
                    <a:pt x="3630" y="1370"/>
                    <a:pt x="2625" y="685"/>
                    <a:pt x="1530" y="320"/>
                  </a:cubicBezTo>
                  <a:cubicBezTo>
                    <a:pt x="1027" y="160"/>
                    <a:pt x="525" y="69"/>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1"/>
            <p:cNvSpPr/>
            <p:nvPr/>
          </p:nvSpPr>
          <p:spPr>
            <a:xfrm>
              <a:off x="1500576" y="3132410"/>
              <a:ext cx="393846" cy="289698"/>
            </a:xfrm>
            <a:custGeom>
              <a:avLst/>
              <a:gdLst/>
              <a:ahLst/>
              <a:cxnLst/>
              <a:rect l="l" t="t" r="r" b="b"/>
              <a:pathLst>
                <a:path w="6735" h="4954" extrusionOk="0">
                  <a:moveTo>
                    <a:pt x="6506" y="0"/>
                  </a:moveTo>
                  <a:cubicBezTo>
                    <a:pt x="6209" y="639"/>
                    <a:pt x="5798" y="1233"/>
                    <a:pt x="5342" y="1758"/>
                  </a:cubicBezTo>
                  <a:cubicBezTo>
                    <a:pt x="4703" y="2442"/>
                    <a:pt x="3949" y="3036"/>
                    <a:pt x="3105" y="3447"/>
                  </a:cubicBezTo>
                  <a:cubicBezTo>
                    <a:pt x="2260" y="3835"/>
                    <a:pt x="1347" y="4063"/>
                    <a:pt x="548" y="4542"/>
                  </a:cubicBezTo>
                  <a:cubicBezTo>
                    <a:pt x="343" y="4656"/>
                    <a:pt x="160" y="4793"/>
                    <a:pt x="1" y="4953"/>
                  </a:cubicBezTo>
                  <a:lnTo>
                    <a:pt x="274" y="4953"/>
                  </a:lnTo>
                  <a:cubicBezTo>
                    <a:pt x="389" y="4885"/>
                    <a:pt x="503" y="4793"/>
                    <a:pt x="617" y="4725"/>
                  </a:cubicBezTo>
                  <a:cubicBezTo>
                    <a:pt x="1416" y="4246"/>
                    <a:pt x="2306" y="4040"/>
                    <a:pt x="3150" y="3652"/>
                  </a:cubicBezTo>
                  <a:cubicBezTo>
                    <a:pt x="4725" y="2922"/>
                    <a:pt x="6004" y="1575"/>
                    <a:pt x="6734" y="23"/>
                  </a:cubicBezTo>
                  <a:cubicBezTo>
                    <a:pt x="6666" y="0"/>
                    <a:pt x="6597" y="0"/>
                    <a:pt x="65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1"/>
            <p:cNvSpPr/>
            <p:nvPr/>
          </p:nvSpPr>
          <p:spPr>
            <a:xfrm>
              <a:off x="1888984" y="3137732"/>
              <a:ext cx="197595" cy="292388"/>
            </a:xfrm>
            <a:custGeom>
              <a:avLst/>
              <a:gdLst/>
              <a:ahLst/>
              <a:cxnLst/>
              <a:rect l="l" t="t" r="r" b="b"/>
              <a:pathLst>
                <a:path w="3379" h="5000" extrusionOk="0">
                  <a:moveTo>
                    <a:pt x="3082" y="0"/>
                  </a:moveTo>
                  <a:cubicBezTo>
                    <a:pt x="2603" y="343"/>
                    <a:pt x="2169" y="754"/>
                    <a:pt x="1804" y="1187"/>
                  </a:cubicBezTo>
                  <a:cubicBezTo>
                    <a:pt x="914" y="2260"/>
                    <a:pt x="297" y="3584"/>
                    <a:pt x="1" y="4953"/>
                  </a:cubicBezTo>
                  <a:cubicBezTo>
                    <a:pt x="1" y="4976"/>
                    <a:pt x="1" y="4976"/>
                    <a:pt x="1" y="4999"/>
                  </a:cubicBezTo>
                  <a:lnTo>
                    <a:pt x="206" y="4999"/>
                  </a:lnTo>
                  <a:cubicBezTo>
                    <a:pt x="320" y="4428"/>
                    <a:pt x="503" y="3858"/>
                    <a:pt x="731" y="3333"/>
                  </a:cubicBezTo>
                  <a:cubicBezTo>
                    <a:pt x="1279" y="2077"/>
                    <a:pt x="2101" y="891"/>
                    <a:pt x="3219" y="114"/>
                  </a:cubicBezTo>
                  <a:cubicBezTo>
                    <a:pt x="3265" y="69"/>
                    <a:pt x="3333" y="23"/>
                    <a:pt x="33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1"/>
            <p:cNvSpPr/>
            <p:nvPr/>
          </p:nvSpPr>
          <p:spPr>
            <a:xfrm>
              <a:off x="2039798" y="3275212"/>
              <a:ext cx="317767" cy="172216"/>
            </a:xfrm>
            <a:custGeom>
              <a:avLst/>
              <a:gdLst/>
              <a:ahLst/>
              <a:cxnLst/>
              <a:rect l="l" t="t" r="r" b="b"/>
              <a:pathLst>
                <a:path w="5434" h="2945" extrusionOk="0">
                  <a:moveTo>
                    <a:pt x="5388" y="0"/>
                  </a:moveTo>
                  <a:cubicBezTo>
                    <a:pt x="5274" y="114"/>
                    <a:pt x="5182" y="206"/>
                    <a:pt x="5068" y="320"/>
                  </a:cubicBezTo>
                  <a:cubicBezTo>
                    <a:pt x="4498" y="822"/>
                    <a:pt x="3813" y="1256"/>
                    <a:pt x="3082" y="1507"/>
                  </a:cubicBezTo>
                  <a:cubicBezTo>
                    <a:pt x="2672" y="1644"/>
                    <a:pt x="2238" y="1712"/>
                    <a:pt x="1804" y="1804"/>
                  </a:cubicBezTo>
                  <a:cubicBezTo>
                    <a:pt x="1371" y="1872"/>
                    <a:pt x="937" y="2009"/>
                    <a:pt x="572" y="2260"/>
                  </a:cubicBezTo>
                  <a:cubicBezTo>
                    <a:pt x="343" y="2420"/>
                    <a:pt x="184" y="2580"/>
                    <a:pt x="1" y="2785"/>
                  </a:cubicBezTo>
                  <a:lnTo>
                    <a:pt x="92" y="2945"/>
                  </a:lnTo>
                  <a:cubicBezTo>
                    <a:pt x="229" y="2785"/>
                    <a:pt x="366" y="2648"/>
                    <a:pt x="549" y="2511"/>
                  </a:cubicBezTo>
                  <a:cubicBezTo>
                    <a:pt x="1256" y="1963"/>
                    <a:pt x="2215" y="2009"/>
                    <a:pt x="3060" y="1735"/>
                  </a:cubicBezTo>
                  <a:cubicBezTo>
                    <a:pt x="3973" y="1438"/>
                    <a:pt x="4771" y="913"/>
                    <a:pt x="5433" y="251"/>
                  </a:cubicBezTo>
                  <a:cubicBezTo>
                    <a:pt x="5433" y="183"/>
                    <a:pt x="5411" y="92"/>
                    <a:pt x="5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1"/>
            <p:cNvSpPr/>
            <p:nvPr/>
          </p:nvSpPr>
          <p:spPr>
            <a:xfrm>
              <a:off x="2094533" y="3448891"/>
              <a:ext cx="303089" cy="113329"/>
            </a:xfrm>
            <a:custGeom>
              <a:avLst/>
              <a:gdLst/>
              <a:ahLst/>
              <a:cxnLst/>
              <a:rect l="l" t="t" r="r" b="b"/>
              <a:pathLst>
                <a:path w="5183" h="1938" extrusionOk="0">
                  <a:moveTo>
                    <a:pt x="3286" y="1"/>
                  </a:moveTo>
                  <a:cubicBezTo>
                    <a:pt x="3014" y="1"/>
                    <a:pt x="2740" y="30"/>
                    <a:pt x="2466" y="89"/>
                  </a:cubicBezTo>
                  <a:cubicBezTo>
                    <a:pt x="1462" y="317"/>
                    <a:pt x="617" y="911"/>
                    <a:pt x="1" y="1710"/>
                  </a:cubicBezTo>
                  <a:lnTo>
                    <a:pt x="138" y="1938"/>
                  </a:lnTo>
                  <a:cubicBezTo>
                    <a:pt x="320" y="1664"/>
                    <a:pt x="526" y="1436"/>
                    <a:pt x="777" y="1207"/>
                  </a:cubicBezTo>
                  <a:cubicBezTo>
                    <a:pt x="1499" y="558"/>
                    <a:pt x="2406" y="193"/>
                    <a:pt x="3352" y="193"/>
                  </a:cubicBezTo>
                  <a:cubicBezTo>
                    <a:pt x="3603" y="193"/>
                    <a:pt x="3856" y="219"/>
                    <a:pt x="4109" y="272"/>
                  </a:cubicBezTo>
                  <a:cubicBezTo>
                    <a:pt x="4475" y="363"/>
                    <a:pt x="4840" y="477"/>
                    <a:pt x="5182" y="637"/>
                  </a:cubicBezTo>
                  <a:cubicBezTo>
                    <a:pt x="5159" y="568"/>
                    <a:pt x="5159" y="500"/>
                    <a:pt x="5137" y="431"/>
                  </a:cubicBezTo>
                  <a:cubicBezTo>
                    <a:pt x="4885" y="317"/>
                    <a:pt x="4634" y="226"/>
                    <a:pt x="4360" y="157"/>
                  </a:cubicBezTo>
                  <a:cubicBezTo>
                    <a:pt x="4008" y="53"/>
                    <a:pt x="3649" y="1"/>
                    <a:pt x="3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1"/>
            <p:cNvSpPr/>
            <p:nvPr/>
          </p:nvSpPr>
          <p:spPr>
            <a:xfrm>
              <a:off x="2159970" y="3678591"/>
              <a:ext cx="173561" cy="286715"/>
            </a:xfrm>
            <a:custGeom>
              <a:avLst/>
              <a:gdLst/>
              <a:ahLst/>
              <a:cxnLst/>
              <a:rect l="l" t="t" r="r" b="b"/>
              <a:pathLst>
                <a:path w="2968" h="4903" extrusionOk="0">
                  <a:moveTo>
                    <a:pt x="315" y="1"/>
                  </a:moveTo>
                  <a:cubicBezTo>
                    <a:pt x="224" y="1"/>
                    <a:pt x="134" y="7"/>
                    <a:pt x="46" y="18"/>
                  </a:cubicBezTo>
                  <a:lnTo>
                    <a:pt x="0" y="18"/>
                  </a:lnTo>
                  <a:lnTo>
                    <a:pt x="92" y="201"/>
                  </a:lnTo>
                  <a:cubicBezTo>
                    <a:pt x="156" y="196"/>
                    <a:pt x="222" y="193"/>
                    <a:pt x="288" y="193"/>
                  </a:cubicBezTo>
                  <a:cubicBezTo>
                    <a:pt x="503" y="193"/>
                    <a:pt x="721" y="223"/>
                    <a:pt x="913" y="292"/>
                  </a:cubicBezTo>
                  <a:cubicBezTo>
                    <a:pt x="1461" y="475"/>
                    <a:pt x="1940" y="840"/>
                    <a:pt x="2260" y="1319"/>
                  </a:cubicBezTo>
                  <a:cubicBezTo>
                    <a:pt x="2922" y="2347"/>
                    <a:pt x="2808" y="3625"/>
                    <a:pt x="2306" y="4675"/>
                  </a:cubicBezTo>
                  <a:lnTo>
                    <a:pt x="2420" y="4903"/>
                  </a:lnTo>
                  <a:lnTo>
                    <a:pt x="2443" y="4903"/>
                  </a:lnTo>
                  <a:cubicBezTo>
                    <a:pt x="2694" y="4401"/>
                    <a:pt x="2853" y="3853"/>
                    <a:pt x="2899" y="3282"/>
                  </a:cubicBezTo>
                  <a:cubicBezTo>
                    <a:pt x="2968" y="2598"/>
                    <a:pt x="2831" y="1890"/>
                    <a:pt x="2488" y="1297"/>
                  </a:cubicBezTo>
                  <a:cubicBezTo>
                    <a:pt x="2169" y="772"/>
                    <a:pt x="1667" y="338"/>
                    <a:pt x="1073" y="133"/>
                  </a:cubicBezTo>
                  <a:cubicBezTo>
                    <a:pt x="836" y="48"/>
                    <a:pt x="574" y="1"/>
                    <a:pt x="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1"/>
            <p:cNvSpPr/>
            <p:nvPr/>
          </p:nvSpPr>
          <p:spPr>
            <a:xfrm>
              <a:off x="2373530" y="3627598"/>
              <a:ext cx="90816" cy="260342"/>
            </a:xfrm>
            <a:custGeom>
              <a:avLst/>
              <a:gdLst/>
              <a:ahLst/>
              <a:cxnLst/>
              <a:rect l="l" t="t" r="r" b="b"/>
              <a:pathLst>
                <a:path w="1553" h="4452" extrusionOk="0">
                  <a:moveTo>
                    <a:pt x="845" y="0"/>
                  </a:moveTo>
                  <a:cubicBezTo>
                    <a:pt x="525" y="434"/>
                    <a:pt x="297" y="890"/>
                    <a:pt x="183" y="1393"/>
                  </a:cubicBezTo>
                  <a:cubicBezTo>
                    <a:pt x="0" y="2237"/>
                    <a:pt x="183" y="3127"/>
                    <a:pt x="754" y="3812"/>
                  </a:cubicBezTo>
                  <a:cubicBezTo>
                    <a:pt x="891" y="3995"/>
                    <a:pt x="1073" y="4154"/>
                    <a:pt x="1256" y="4291"/>
                  </a:cubicBezTo>
                  <a:cubicBezTo>
                    <a:pt x="1347" y="4337"/>
                    <a:pt x="1438" y="4405"/>
                    <a:pt x="1552" y="4451"/>
                  </a:cubicBezTo>
                  <a:cubicBezTo>
                    <a:pt x="1552" y="4383"/>
                    <a:pt x="1530" y="4291"/>
                    <a:pt x="1530" y="4200"/>
                  </a:cubicBezTo>
                  <a:cubicBezTo>
                    <a:pt x="1484" y="4177"/>
                    <a:pt x="1438" y="4154"/>
                    <a:pt x="1415" y="4132"/>
                  </a:cubicBezTo>
                  <a:cubicBezTo>
                    <a:pt x="1256" y="4040"/>
                    <a:pt x="1096" y="3903"/>
                    <a:pt x="982" y="3766"/>
                  </a:cubicBezTo>
                  <a:cubicBezTo>
                    <a:pt x="708" y="3470"/>
                    <a:pt x="525" y="3104"/>
                    <a:pt x="411" y="2739"/>
                  </a:cubicBezTo>
                  <a:cubicBezTo>
                    <a:pt x="183" y="1918"/>
                    <a:pt x="366" y="1027"/>
                    <a:pt x="799" y="297"/>
                  </a:cubicBezTo>
                  <a:cubicBezTo>
                    <a:pt x="822" y="274"/>
                    <a:pt x="845" y="251"/>
                    <a:pt x="868" y="206"/>
                  </a:cubicBezTo>
                  <a:cubicBezTo>
                    <a:pt x="868" y="137"/>
                    <a:pt x="845" y="69"/>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1"/>
            <p:cNvSpPr/>
            <p:nvPr/>
          </p:nvSpPr>
          <p:spPr>
            <a:xfrm>
              <a:off x="1161932" y="3127264"/>
              <a:ext cx="392092" cy="153270"/>
            </a:xfrm>
            <a:custGeom>
              <a:avLst/>
              <a:gdLst/>
              <a:ahLst/>
              <a:cxnLst/>
              <a:rect l="l" t="t" r="r" b="b"/>
              <a:pathLst>
                <a:path w="6705" h="2621" extrusionOk="0">
                  <a:moveTo>
                    <a:pt x="65" y="1"/>
                  </a:moveTo>
                  <a:cubicBezTo>
                    <a:pt x="30" y="1"/>
                    <a:pt x="1" y="33"/>
                    <a:pt x="17" y="65"/>
                  </a:cubicBezTo>
                  <a:cubicBezTo>
                    <a:pt x="793" y="1138"/>
                    <a:pt x="1706" y="2211"/>
                    <a:pt x="3030" y="2530"/>
                  </a:cubicBezTo>
                  <a:cubicBezTo>
                    <a:pt x="3268" y="2590"/>
                    <a:pt x="3510" y="2621"/>
                    <a:pt x="3749" y="2621"/>
                  </a:cubicBezTo>
                  <a:cubicBezTo>
                    <a:pt x="4150" y="2621"/>
                    <a:pt x="4544" y="2534"/>
                    <a:pt x="4901" y="2348"/>
                  </a:cubicBezTo>
                  <a:cubicBezTo>
                    <a:pt x="5449" y="2074"/>
                    <a:pt x="5883" y="1617"/>
                    <a:pt x="6202" y="1115"/>
                  </a:cubicBezTo>
                  <a:cubicBezTo>
                    <a:pt x="6408" y="773"/>
                    <a:pt x="6568" y="408"/>
                    <a:pt x="6705" y="20"/>
                  </a:cubicBezTo>
                  <a:lnTo>
                    <a:pt x="6522" y="20"/>
                  </a:lnTo>
                  <a:cubicBezTo>
                    <a:pt x="6431" y="271"/>
                    <a:pt x="6317" y="545"/>
                    <a:pt x="6202" y="773"/>
                  </a:cubicBezTo>
                  <a:cubicBezTo>
                    <a:pt x="5929" y="1298"/>
                    <a:pt x="5540" y="1777"/>
                    <a:pt x="5015" y="2097"/>
                  </a:cubicBezTo>
                  <a:cubicBezTo>
                    <a:pt x="4620" y="2344"/>
                    <a:pt x="4187" y="2451"/>
                    <a:pt x="3749" y="2451"/>
                  </a:cubicBezTo>
                  <a:cubicBezTo>
                    <a:pt x="2972" y="2451"/>
                    <a:pt x="2182" y="2113"/>
                    <a:pt x="1569" y="1617"/>
                  </a:cubicBezTo>
                  <a:cubicBezTo>
                    <a:pt x="998" y="1161"/>
                    <a:pt x="542" y="590"/>
                    <a:pt x="108" y="20"/>
                  </a:cubicBezTo>
                  <a:cubicBezTo>
                    <a:pt x="95" y="6"/>
                    <a:pt x="79" y="1"/>
                    <a:pt x="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1"/>
            <p:cNvSpPr/>
            <p:nvPr/>
          </p:nvSpPr>
          <p:spPr>
            <a:xfrm>
              <a:off x="1320406" y="1804150"/>
              <a:ext cx="770207" cy="930552"/>
            </a:xfrm>
            <a:custGeom>
              <a:avLst/>
              <a:gdLst/>
              <a:ahLst/>
              <a:cxnLst/>
              <a:rect l="l" t="t" r="r" b="b"/>
              <a:pathLst>
                <a:path w="13171" h="15913" extrusionOk="0">
                  <a:moveTo>
                    <a:pt x="12429" y="1"/>
                  </a:moveTo>
                  <a:cubicBezTo>
                    <a:pt x="12246" y="1"/>
                    <a:pt x="11458" y="1532"/>
                    <a:pt x="11458" y="1532"/>
                  </a:cubicBezTo>
                  <a:cubicBezTo>
                    <a:pt x="11458" y="1532"/>
                    <a:pt x="11641" y="26"/>
                    <a:pt x="11413" y="26"/>
                  </a:cubicBezTo>
                  <a:cubicBezTo>
                    <a:pt x="11185" y="49"/>
                    <a:pt x="10751" y="2354"/>
                    <a:pt x="10751" y="2354"/>
                  </a:cubicBezTo>
                  <a:cubicBezTo>
                    <a:pt x="10751" y="2354"/>
                    <a:pt x="10407" y="1278"/>
                    <a:pt x="10303" y="1278"/>
                  </a:cubicBezTo>
                  <a:cubicBezTo>
                    <a:pt x="10300" y="1278"/>
                    <a:pt x="10297" y="1279"/>
                    <a:pt x="10294" y="1281"/>
                  </a:cubicBezTo>
                  <a:cubicBezTo>
                    <a:pt x="10203" y="1350"/>
                    <a:pt x="10386" y="3404"/>
                    <a:pt x="10386" y="3450"/>
                  </a:cubicBezTo>
                  <a:cubicBezTo>
                    <a:pt x="10386" y="3450"/>
                    <a:pt x="10386" y="3472"/>
                    <a:pt x="10386" y="3472"/>
                  </a:cubicBezTo>
                  <a:lnTo>
                    <a:pt x="10363" y="3472"/>
                  </a:lnTo>
                  <a:lnTo>
                    <a:pt x="6049" y="10754"/>
                  </a:lnTo>
                  <a:lnTo>
                    <a:pt x="0" y="11872"/>
                  </a:lnTo>
                  <a:lnTo>
                    <a:pt x="639" y="15912"/>
                  </a:lnTo>
                  <a:lnTo>
                    <a:pt x="7259" y="13424"/>
                  </a:lnTo>
                  <a:cubicBezTo>
                    <a:pt x="7806" y="13219"/>
                    <a:pt x="8217" y="12808"/>
                    <a:pt x="8446" y="12283"/>
                  </a:cubicBezTo>
                  <a:lnTo>
                    <a:pt x="11573" y="4431"/>
                  </a:lnTo>
                  <a:lnTo>
                    <a:pt x="12440" y="2833"/>
                  </a:lnTo>
                  <a:cubicBezTo>
                    <a:pt x="12440" y="2833"/>
                    <a:pt x="13170" y="2034"/>
                    <a:pt x="13102" y="1966"/>
                  </a:cubicBezTo>
                  <a:cubicBezTo>
                    <a:pt x="13095" y="1961"/>
                    <a:pt x="13084" y="1958"/>
                    <a:pt x="13070" y="1958"/>
                  </a:cubicBezTo>
                  <a:cubicBezTo>
                    <a:pt x="12899" y="1958"/>
                    <a:pt x="12257" y="2308"/>
                    <a:pt x="12257" y="2308"/>
                  </a:cubicBezTo>
                  <a:cubicBezTo>
                    <a:pt x="12257" y="2308"/>
                    <a:pt x="13102" y="551"/>
                    <a:pt x="12988" y="459"/>
                  </a:cubicBezTo>
                  <a:cubicBezTo>
                    <a:pt x="12984" y="456"/>
                    <a:pt x="12979" y="455"/>
                    <a:pt x="12973" y="455"/>
                  </a:cubicBezTo>
                  <a:cubicBezTo>
                    <a:pt x="12813" y="455"/>
                    <a:pt x="12006" y="1601"/>
                    <a:pt x="12006" y="1601"/>
                  </a:cubicBezTo>
                  <a:cubicBezTo>
                    <a:pt x="12006" y="1601"/>
                    <a:pt x="12600" y="94"/>
                    <a:pt x="12440" y="3"/>
                  </a:cubicBezTo>
                  <a:cubicBezTo>
                    <a:pt x="12437" y="1"/>
                    <a:pt x="12433" y="1"/>
                    <a:pt x="12429" y="1"/>
                  </a:cubicBezTo>
                  <a:close/>
                </a:path>
              </a:pathLst>
            </a:custGeom>
            <a:solidFill>
              <a:srgbClr val="D8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1"/>
            <p:cNvSpPr/>
            <p:nvPr/>
          </p:nvSpPr>
          <p:spPr>
            <a:xfrm>
              <a:off x="735747" y="2392903"/>
              <a:ext cx="985112" cy="779564"/>
            </a:xfrm>
            <a:custGeom>
              <a:avLst/>
              <a:gdLst/>
              <a:ahLst/>
              <a:cxnLst/>
              <a:rect l="l" t="t" r="r" b="b"/>
              <a:pathLst>
                <a:path w="16846" h="13331" extrusionOk="0">
                  <a:moveTo>
                    <a:pt x="8012" y="1"/>
                  </a:moveTo>
                  <a:cubicBezTo>
                    <a:pt x="7487" y="24"/>
                    <a:pt x="7054" y="92"/>
                    <a:pt x="6780" y="275"/>
                  </a:cubicBezTo>
                  <a:cubicBezTo>
                    <a:pt x="6278" y="571"/>
                    <a:pt x="1" y="7396"/>
                    <a:pt x="936" y="9975"/>
                  </a:cubicBezTo>
                  <a:cubicBezTo>
                    <a:pt x="1325" y="10980"/>
                    <a:pt x="3242" y="11413"/>
                    <a:pt x="5433" y="11573"/>
                  </a:cubicBezTo>
                  <a:lnTo>
                    <a:pt x="5433" y="13331"/>
                  </a:lnTo>
                  <a:lnTo>
                    <a:pt x="16846" y="12783"/>
                  </a:lnTo>
                  <a:cubicBezTo>
                    <a:pt x="16846" y="12783"/>
                    <a:pt x="13262" y="1279"/>
                    <a:pt x="12372" y="823"/>
                  </a:cubicBezTo>
                  <a:cubicBezTo>
                    <a:pt x="12167" y="731"/>
                    <a:pt x="11847" y="594"/>
                    <a:pt x="11436" y="480"/>
                  </a:cubicBezTo>
                  <a:lnTo>
                    <a:pt x="80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1"/>
            <p:cNvSpPr/>
            <p:nvPr/>
          </p:nvSpPr>
          <p:spPr>
            <a:xfrm>
              <a:off x="1493909" y="3007093"/>
              <a:ext cx="202917" cy="57249"/>
            </a:xfrm>
            <a:custGeom>
              <a:avLst/>
              <a:gdLst/>
              <a:ahLst/>
              <a:cxnLst/>
              <a:rect l="l" t="t" r="r" b="b"/>
              <a:pathLst>
                <a:path w="3470" h="979" extrusionOk="0">
                  <a:moveTo>
                    <a:pt x="1068" y="0"/>
                  </a:moveTo>
                  <a:cubicBezTo>
                    <a:pt x="621" y="0"/>
                    <a:pt x="297" y="20"/>
                    <a:pt x="297" y="20"/>
                  </a:cubicBezTo>
                  <a:lnTo>
                    <a:pt x="0" y="842"/>
                  </a:lnTo>
                  <a:lnTo>
                    <a:pt x="3470" y="979"/>
                  </a:lnTo>
                  <a:cubicBezTo>
                    <a:pt x="3470" y="568"/>
                    <a:pt x="3173" y="203"/>
                    <a:pt x="2762" y="134"/>
                  </a:cubicBezTo>
                  <a:cubicBezTo>
                    <a:pt x="2231" y="26"/>
                    <a:pt x="1571" y="0"/>
                    <a:pt x="1068" y="0"/>
                  </a:cubicBezTo>
                  <a:close/>
                </a:path>
              </a:pathLst>
            </a:custGeom>
            <a:solidFill>
              <a:srgbClr val="D8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1"/>
            <p:cNvSpPr/>
            <p:nvPr/>
          </p:nvSpPr>
          <p:spPr>
            <a:xfrm>
              <a:off x="1048076" y="2614942"/>
              <a:ext cx="476592" cy="446768"/>
            </a:xfrm>
            <a:custGeom>
              <a:avLst/>
              <a:gdLst/>
              <a:ahLst/>
              <a:cxnLst/>
              <a:rect l="l" t="t" r="r" b="b"/>
              <a:pathLst>
                <a:path w="8150" h="7640" extrusionOk="0">
                  <a:moveTo>
                    <a:pt x="2238" y="1"/>
                  </a:moveTo>
                  <a:cubicBezTo>
                    <a:pt x="2212" y="1"/>
                    <a:pt x="2183" y="12"/>
                    <a:pt x="2169" y="38"/>
                  </a:cubicBezTo>
                  <a:lnTo>
                    <a:pt x="1" y="4307"/>
                  </a:lnTo>
                  <a:cubicBezTo>
                    <a:pt x="1" y="4330"/>
                    <a:pt x="1" y="4352"/>
                    <a:pt x="1" y="4375"/>
                  </a:cubicBezTo>
                  <a:cubicBezTo>
                    <a:pt x="24" y="4398"/>
                    <a:pt x="46" y="4421"/>
                    <a:pt x="69" y="4421"/>
                  </a:cubicBezTo>
                  <a:lnTo>
                    <a:pt x="7944" y="6567"/>
                  </a:lnTo>
                  <a:lnTo>
                    <a:pt x="7556" y="7525"/>
                  </a:lnTo>
                  <a:cubicBezTo>
                    <a:pt x="7533" y="7571"/>
                    <a:pt x="7556" y="7616"/>
                    <a:pt x="7602" y="7639"/>
                  </a:cubicBezTo>
                  <a:lnTo>
                    <a:pt x="7624" y="7639"/>
                  </a:lnTo>
                  <a:cubicBezTo>
                    <a:pt x="7670" y="7639"/>
                    <a:pt x="7693" y="7616"/>
                    <a:pt x="7716" y="7594"/>
                  </a:cubicBezTo>
                  <a:lnTo>
                    <a:pt x="8127" y="6544"/>
                  </a:lnTo>
                  <a:cubicBezTo>
                    <a:pt x="8149" y="6521"/>
                    <a:pt x="8149" y="6498"/>
                    <a:pt x="8127" y="6475"/>
                  </a:cubicBezTo>
                  <a:cubicBezTo>
                    <a:pt x="8127" y="6452"/>
                    <a:pt x="8104" y="6430"/>
                    <a:pt x="8081" y="6430"/>
                  </a:cubicBezTo>
                  <a:lnTo>
                    <a:pt x="206" y="4284"/>
                  </a:lnTo>
                  <a:lnTo>
                    <a:pt x="2329" y="130"/>
                  </a:lnTo>
                  <a:cubicBezTo>
                    <a:pt x="2352" y="84"/>
                    <a:pt x="2329" y="16"/>
                    <a:pt x="2283" y="16"/>
                  </a:cubicBezTo>
                  <a:cubicBezTo>
                    <a:pt x="2274" y="6"/>
                    <a:pt x="2257" y="1"/>
                    <a:pt x="22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1"/>
            <p:cNvSpPr/>
            <p:nvPr/>
          </p:nvSpPr>
          <p:spPr>
            <a:xfrm>
              <a:off x="1320406" y="2017828"/>
              <a:ext cx="703484" cy="764886"/>
            </a:xfrm>
            <a:custGeom>
              <a:avLst/>
              <a:gdLst/>
              <a:ahLst/>
              <a:cxnLst/>
              <a:rect l="l" t="t" r="r" b="b"/>
              <a:pathLst>
                <a:path w="12030" h="13080" extrusionOk="0">
                  <a:moveTo>
                    <a:pt x="9541" y="1"/>
                  </a:moveTo>
                  <a:lnTo>
                    <a:pt x="5798" y="6643"/>
                  </a:lnTo>
                  <a:lnTo>
                    <a:pt x="0" y="8218"/>
                  </a:lnTo>
                  <a:lnTo>
                    <a:pt x="1438" y="13080"/>
                  </a:lnTo>
                  <a:lnTo>
                    <a:pt x="7259" y="9770"/>
                  </a:lnTo>
                  <a:cubicBezTo>
                    <a:pt x="7806" y="9565"/>
                    <a:pt x="8217" y="9154"/>
                    <a:pt x="8446" y="8629"/>
                  </a:cubicBezTo>
                  <a:lnTo>
                    <a:pt x="12029" y="1234"/>
                  </a:lnTo>
                  <a:lnTo>
                    <a:pt x="95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1"/>
            <p:cNvSpPr/>
            <p:nvPr/>
          </p:nvSpPr>
          <p:spPr>
            <a:xfrm>
              <a:off x="1455197" y="2436468"/>
              <a:ext cx="120171" cy="256833"/>
            </a:xfrm>
            <a:custGeom>
              <a:avLst/>
              <a:gdLst/>
              <a:ahLst/>
              <a:cxnLst/>
              <a:rect l="l" t="t" r="r" b="b"/>
              <a:pathLst>
                <a:path w="2055" h="4392" extrusionOk="0">
                  <a:moveTo>
                    <a:pt x="82" y="0"/>
                  </a:moveTo>
                  <a:cubicBezTo>
                    <a:pt x="71" y="0"/>
                    <a:pt x="58" y="3"/>
                    <a:pt x="46" y="9"/>
                  </a:cubicBezTo>
                  <a:cubicBezTo>
                    <a:pt x="0" y="32"/>
                    <a:pt x="0" y="55"/>
                    <a:pt x="0" y="78"/>
                  </a:cubicBezTo>
                  <a:cubicBezTo>
                    <a:pt x="0" y="100"/>
                    <a:pt x="0" y="100"/>
                    <a:pt x="0" y="123"/>
                  </a:cubicBezTo>
                  <a:lnTo>
                    <a:pt x="1895" y="4346"/>
                  </a:lnTo>
                  <a:cubicBezTo>
                    <a:pt x="1895" y="4369"/>
                    <a:pt x="1941" y="4392"/>
                    <a:pt x="1963" y="4392"/>
                  </a:cubicBezTo>
                  <a:lnTo>
                    <a:pt x="2009" y="4392"/>
                  </a:lnTo>
                  <a:cubicBezTo>
                    <a:pt x="2032" y="4369"/>
                    <a:pt x="2055" y="4346"/>
                    <a:pt x="2055" y="4300"/>
                  </a:cubicBezTo>
                  <a:cubicBezTo>
                    <a:pt x="2055" y="4300"/>
                    <a:pt x="2055" y="4277"/>
                    <a:pt x="2055" y="4277"/>
                  </a:cubicBezTo>
                  <a:lnTo>
                    <a:pt x="160" y="55"/>
                  </a:lnTo>
                  <a:cubicBezTo>
                    <a:pt x="144" y="21"/>
                    <a:pt x="115" y="0"/>
                    <a:pt x="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1"/>
            <p:cNvSpPr/>
            <p:nvPr/>
          </p:nvSpPr>
          <p:spPr>
            <a:xfrm>
              <a:off x="954687" y="3061652"/>
              <a:ext cx="973066" cy="1313463"/>
            </a:xfrm>
            <a:custGeom>
              <a:avLst/>
              <a:gdLst/>
              <a:ahLst/>
              <a:cxnLst/>
              <a:rect l="l" t="t" r="r" b="b"/>
              <a:pathLst>
                <a:path w="16640" h="22461" extrusionOk="0">
                  <a:moveTo>
                    <a:pt x="274" y="0"/>
                  </a:moveTo>
                  <a:cubicBezTo>
                    <a:pt x="137" y="0"/>
                    <a:pt x="0" y="114"/>
                    <a:pt x="0" y="251"/>
                  </a:cubicBezTo>
                  <a:cubicBezTo>
                    <a:pt x="0" y="411"/>
                    <a:pt x="137" y="525"/>
                    <a:pt x="274" y="525"/>
                  </a:cubicBezTo>
                  <a:lnTo>
                    <a:pt x="9564" y="525"/>
                  </a:lnTo>
                  <a:cubicBezTo>
                    <a:pt x="13170" y="525"/>
                    <a:pt x="16115" y="3424"/>
                    <a:pt x="16115" y="7008"/>
                  </a:cubicBezTo>
                  <a:lnTo>
                    <a:pt x="16115" y="22209"/>
                  </a:lnTo>
                  <a:cubicBezTo>
                    <a:pt x="16115" y="22346"/>
                    <a:pt x="16229" y="22460"/>
                    <a:pt x="16389" y="22460"/>
                  </a:cubicBezTo>
                  <a:cubicBezTo>
                    <a:pt x="16526" y="22460"/>
                    <a:pt x="16640" y="22346"/>
                    <a:pt x="16640" y="22209"/>
                  </a:cubicBezTo>
                  <a:lnTo>
                    <a:pt x="16640" y="7008"/>
                  </a:lnTo>
                  <a:cubicBezTo>
                    <a:pt x="16640" y="3150"/>
                    <a:pt x="13467" y="0"/>
                    <a:pt x="95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1"/>
            <p:cNvSpPr/>
            <p:nvPr/>
          </p:nvSpPr>
          <p:spPr>
            <a:xfrm>
              <a:off x="1658056" y="4109453"/>
              <a:ext cx="507292" cy="501912"/>
            </a:xfrm>
            <a:custGeom>
              <a:avLst/>
              <a:gdLst/>
              <a:ahLst/>
              <a:cxnLst/>
              <a:rect l="l" t="t" r="r" b="b"/>
              <a:pathLst>
                <a:path w="8675" h="8583" extrusionOk="0">
                  <a:moveTo>
                    <a:pt x="4338" y="525"/>
                  </a:moveTo>
                  <a:cubicBezTo>
                    <a:pt x="6438" y="525"/>
                    <a:pt x="8150" y="2214"/>
                    <a:pt x="8150" y="4291"/>
                  </a:cubicBezTo>
                  <a:cubicBezTo>
                    <a:pt x="8150" y="6368"/>
                    <a:pt x="6438" y="8057"/>
                    <a:pt x="4338" y="8057"/>
                  </a:cubicBezTo>
                  <a:cubicBezTo>
                    <a:pt x="2238" y="8057"/>
                    <a:pt x="526" y="6368"/>
                    <a:pt x="526" y="4291"/>
                  </a:cubicBezTo>
                  <a:cubicBezTo>
                    <a:pt x="526" y="2214"/>
                    <a:pt x="2238" y="525"/>
                    <a:pt x="4338" y="525"/>
                  </a:cubicBezTo>
                  <a:close/>
                  <a:moveTo>
                    <a:pt x="4338" y="0"/>
                  </a:moveTo>
                  <a:cubicBezTo>
                    <a:pt x="1941" y="0"/>
                    <a:pt x="1" y="1917"/>
                    <a:pt x="1" y="4291"/>
                  </a:cubicBezTo>
                  <a:cubicBezTo>
                    <a:pt x="1" y="6665"/>
                    <a:pt x="1941" y="8582"/>
                    <a:pt x="4338" y="8582"/>
                  </a:cubicBezTo>
                  <a:cubicBezTo>
                    <a:pt x="6712" y="8582"/>
                    <a:pt x="8675" y="6665"/>
                    <a:pt x="8675" y="4291"/>
                  </a:cubicBezTo>
                  <a:cubicBezTo>
                    <a:pt x="8675" y="1917"/>
                    <a:pt x="6712" y="0"/>
                    <a:pt x="4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1"/>
            <p:cNvSpPr/>
            <p:nvPr/>
          </p:nvSpPr>
          <p:spPr>
            <a:xfrm>
              <a:off x="1896996" y="4129453"/>
              <a:ext cx="881022" cy="30759"/>
            </a:xfrm>
            <a:custGeom>
              <a:avLst/>
              <a:gdLst/>
              <a:ahLst/>
              <a:cxnLst/>
              <a:rect l="l" t="t" r="r" b="b"/>
              <a:pathLst>
                <a:path w="15066" h="526" extrusionOk="0">
                  <a:moveTo>
                    <a:pt x="275" y="1"/>
                  </a:moveTo>
                  <a:cubicBezTo>
                    <a:pt x="115" y="1"/>
                    <a:pt x="1" y="115"/>
                    <a:pt x="1" y="274"/>
                  </a:cubicBezTo>
                  <a:cubicBezTo>
                    <a:pt x="1" y="411"/>
                    <a:pt x="115" y="525"/>
                    <a:pt x="275" y="525"/>
                  </a:cubicBezTo>
                  <a:lnTo>
                    <a:pt x="14791" y="525"/>
                  </a:lnTo>
                  <a:cubicBezTo>
                    <a:pt x="14951" y="525"/>
                    <a:pt x="15065" y="411"/>
                    <a:pt x="15065" y="274"/>
                  </a:cubicBezTo>
                  <a:cubicBezTo>
                    <a:pt x="15065" y="115"/>
                    <a:pt x="14951" y="1"/>
                    <a:pt x="147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1"/>
            <p:cNvSpPr/>
            <p:nvPr/>
          </p:nvSpPr>
          <p:spPr>
            <a:xfrm>
              <a:off x="941296" y="3422050"/>
              <a:ext cx="985112" cy="30759"/>
            </a:xfrm>
            <a:custGeom>
              <a:avLst/>
              <a:gdLst/>
              <a:ahLst/>
              <a:cxnLst/>
              <a:rect l="l" t="t" r="r" b="b"/>
              <a:pathLst>
                <a:path w="16846" h="526" extrusionOk="0">
                  <a:moveTo>
                    <a:pt x="275" y="0"/>
                  </a:moveTo>
                  <a:cubicBezTo>
                    <a:pt x="115" y="0"/>
                    <a:pt x="1" y="114"/>
                    <a:pt x="1" y="251"/>
                  </a:cubicBezTo>
                  <a:cubicBezTo>
                    <a:pt x="1" y="388"/>
                    <a:pt x="115" y="525"/>
                    <a:pt x="275" y="525"/>
                  </a:cubicBezTo>
                  <a:lnTo>
                    <a:pt x="16595" y="525"/>
                  </a:lnTo>
                  <a:cubicBezTo>
                    <a:pt x="16732" y="525"/>
                    <a:pt x="16846" y="388"/>
                    <a:pt x="16846" y="251"/>
                  </a:cubicBezTo>
                  <a:cubicBezTo>
                    <a:pt x="16846" y="114"/>
                    <a:pt x="16732" y="0"/>
                    <a:pt x="16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1"/>
            <p:cNvSpPr/>
            <p:nvPr/>
          </p:nvSpPr>
          <p:spPr>
            <a:xfrm>
              <a:off x="954687" y="3596898"/>
              <a:ext cx="962423" cy="30759"/>
            </a:xfrm>
            <a:custGeom>
              <a:avLst/>
              <a:gdLst/>
              <a:ahLst/>
              <a:cxnLst/>
              <a:rect l="l" t="t" r="r" b="b"/>
              <a:pathLst>
                <a:path w="16458" h="526" extrusionOk="0">
                  <a:moveTo>
                    <a:pt x="274" y="0"/>
                  </a:moveTo>
                  <a:cubicBezTo>
                    <a:pt x="137" y="0"/>
                    <a:pt x="0" y="114"/>
                    <a:pt x="0" y="274"/>
                  </a:cubicBezTo>
                  <a:cubicBezTo>
                    <a:pt x="0" y="411"/>
                    <a:pt x="137" y="525"/>
                    <a:pt x="274" y="525"/>
                  </a:cubicBezTo>
                  <a:lnTo>
                    <a:pt x="16206" y="525"/>
                  </a:lnTo>
                  <a:cubicBezTo>
                    <a:pt x="16343" y="525"/>
                    <a:pt x="16457" y="411"/>
                    <a:pt x="16457" y="274"/>
                  </a:cubicBezTo>
                  <a:cubicBezTo>
                    <a:pt x="16457" y="114"/>
                    <a:pt x="16343" y="0"/>
                    <a:pt x="16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1"/>
            <p:cNvSpPr/>
            <p:nvPr/>
          </p:nvSpPr>
          <p:spPr>
            <a:xfrm>
              <a:off x="1684976" y="4133201"/>
              <a:ext cx="453450" cy="453411"/>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1"/>
            <p:cNvSpPr/>
            <p:nvPr/>
          </p:nvSpPr>
          <p:spPr>
            <a:xfrm>
              <a:off x="1723925" y="4172150"/>
              <a:ext cx="375542" cy="375510"/>
            </a:xfrm>
            <a:custGeom>
              <a:avLst/>
              <a:gdLst/>
              <a:ahLst/>
              <a:cxnLst/>
              <a:rect l="l" t="t" r="r" b="b"/>
              <a:pathLst>
                <a:path w="11711" h="11710" extrusionOk="0">
                  <a:moveTo>
                    <a:pt x="5867" y="1"/>
                  </a:moveTo>
                  <a:cubicBezTo>
                    <a:pt x="2626" y="1"/>
                    <a:pt x="1" y="2625"/>
                    <a:pt x="1" y="5844"/>
                  </a:cubicBezTo>
                  <a:cubicBezTo>
                    <a:pt x="1" y="9085"/>
                    <a:pt x="2626" y="11710"/>
                    <a:pt x="5867" y="11710"/>
                  </a:cubicBezTo>
                  <a:cubicBezTo>
                    <a:pt x="9085" y="11710"/>
                    <a:pt x="11710" y="9085"/>
                    <a:pt x="11710" y="5844"/>
                  </a:cubicBezTo>
                  <a:cubicBezTo>
                    <a:pt x="11710" y="2625"/>
                    <a:pt x="9085" y="1"/>
                    <a:pt x="5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51"/>
          <p:cNvSpPr/>
          <p:nvPr/>
        </p:nvSpPr>
        <p:spPr>
          <a:xfrm>
            <a:off x="2002950" y="539410"/>
            <a:ext cx="480834" cy="475790"/>
          </a:xfrm>
          <a:custGeom>
            <a:avLst/>
            <a:gdLst/>
            <a:ahLst/>
            <a:cxnLst/>
            <a:rect l="l" t="t" r="r" b="b"/>
            <a:pathLst>
              <a:path w="8675" h="8584" extrusionOk="0">
                <a:moveTo>
                  <a:pt x="4337" y="526"/>
                </a:moveTo>
                <a:cubicBezTo>
                  <a:pt x="6437" y="526"/>
                  <a:pt x="8149" y="2215"/>
                  <a:pt x="8149" y="4292"/>
                </a:cubicBezTo>
                <a:cubicBezTo>
                  <a:pt x="8149" y="6369"/>
                  <a:pt x="6437" y="8058"/>
                  <a:pt x="4337" y="8058"/>
                </a:cubicBezTo>
                <a:cubicBezTo>
                  <a:pt x="2238" y="8058"/>
                  <a:pt x="526" y="6369"/>
                  <a:pt x="526" y="4292"/>
                </a:cubicBezTo>
                <a:cubicBezTo>
                  <a:pt x="526" y="2215"/>
                  <a:pt x="2238" y="526"/>
                  <a:pt x="4337" y="526"/>
                </a:cubicBezTo>
                <a:close/>
                <a:moveTo>
                  <a:pt x="4337" y="1"/>
                </a:moveTo>
                <a:cubicBezTo>
                  <a:pt x="1964" y="1"/>
                  <a:pt x="1" y="1918"/>
                  <a:pt x="1" y="4292"/>
                </a:cubicBezTo>
                <a:cubicBezTo>
                  <a:pt x="1" y="6643"/>
                  <a:pt x="1964" y="8583"/>
                  <a:pt x="4337" y="8583"/>
                </a:cubicBezTo>
                <a:cubicBezTo>
                  <a:pt x="6734" y="8583"/>
                  <a:pt x="8674" y="6643"/>
                  <a:pt x="8674" y="4292"/>
                </a:cubicBezTo>
                <a:cubicBezTo>
                  <a:pt x="8674" y="1918"/>
                  <a:pt x="6734" y="1"/>
                  <a:pt x="43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60"/>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Bathroom Modification </a:t>
            </a:r>
            <a:endParaRPr/>
          </a:p>
          <a:p>
            <a:pPr marL="0" lvl="0" indent="0" algn="ctr" rtl="0">
              <a:spcBef>
                <a:spcPts val="0"/>
              </a:spcBef>
              <a:spcAft>
                <a:spcPts val="0"/>
              </a:spcAft>
              <a:buNone/>
            </a:pPr>
            <a:r>
              <a:rPr lang="en"/>
              <a:t>ADA Compliant Toilet</a:t>
            </a:r>
            <a:endParaRPr/>
          </a:p>
        </p:txBody>
      </p:sp>
      <p:sp>
        <p:nvSpPr>
          <p:cNvPr id="874" name="Google Shape;874;p60"/>
          <p:cNvSpPr txBox="1"/>
          <p:nvPr/>
        </p:nvSpPr>
        <p:spPr>
          <a:xfrm>
            <a:off x="142975" y="4725575"/>
            <a:ext cx="2079600" cy="216600"/>
          </a:xfrm>
          <a:prstGeom prst="rect">
            <a:avLst/>
          </a:prstGeom>
          <a:noFill/>
          <a:ln>
            <a:noFill/>
          </a:ln>
        </p:spPr>
        <p:txBody>
          <a:bodyPr spcFirstLastPara="1" wrap="square" lIns="91425" tIns="0" rIns="91425" bIns="0" anchor="t" anchorCtr="0">
            <a:noAutofit/>
          </a:bodyPr>
          <a:lstStyle/>
          <a:p>
            <a:pPr marL="0" lvl="0" indent="0" algn="ctr" rtl="0">
              <a:spcBef>
                <a:spcPts val="0"/>
              </a:spcBef>
              <a:spcAft>
                <a:spcPts val="0"/>
              </a:spcAft>
              <a:buNone/>
            </a:pPr>
            <a:r>
              <a:rPr lang="en" sz="1200">
                <a:solidFill>
                  <a:schemeClr val="dk2"/>
                </a:solidFill>
                <a:latin typeface="Muli"/>
                <a:ea typeface="Muli"/>
                <a:cs typeface="Muli"/>
                <a:sym typeface="Muli"/>
              </a:rPr>
              <a:t>(American Disability Association, 2020)</a:t>
            </a:r>
            <a:endParaRPr sz="1200">
              <a:solidFill>
                <a:schemeClr val="dk2"/>
              </a:solidFill>
              <a:latin typeface="Muli"/>
              <a:ea typeface="Muli"/>
              <a:cs typeface="Muli"/>
              <a:sym typeface="Muli"/>
            </a:endParaRPr>
          </a:p>
          <a:p>
            <a:pPr marL="0" lvl="0" indent="0" algn="ctr" rtl="0">
              <a:spcBef>
                <a:spcPts val="0"/>
              </a:spcBef>
              <a:spcAft>
                <a:spcPts val="0"/>
              </a:spcAft>
              <a:buNone/>
            </a:pPr>
            <a:endParaRPr sz="1200">
              <a:solidFill>
                <a:schemeClr val="dk2"/>
              </a:solidFill>
              <a:latin typeface="Muli"/>
              <a:ea typeface="Muli"/>
              <a:cs typeface="Muli"/>
              <a:sym typeface="Muli"/>
            </a:endParaRPr>
          </a:p>
        </p:txBody>
      </p:sp>
      <p:sp>
        <p:nvSpPr>
          <p:cNvPr id="875" name="Google Shape;875;p60"/>
          <p:cNvSpPr txBox="1"/>
          <p:nvPr/>
        </p:nvSpPr>
        <p:spPr>
          <a:xfrm>
            <a:off x="1632175" y="1425150"/>
            <a:ext cx="6462900" cy="1797300"/>
          </a:xfrm>
          <a:prstGeom prst="rect">
            <a:avLst/>
          </a:prstGeom>
          <a:noFill/>
          <a:ln>
            <a:noFill/>
          </a:ln>
        </p:spPr>
        <p:txBody>
          <a:bodyPr spcFirstLastPara="1" wrap="square" lIns="91425" tIns="0" rIns="91425" bIns="0" anchor="t" anchorCtr="0">
            <a:spAutoFit/>
          </a:bodyPr>
          <a:lstStyle/>
          <a:p>
            <a:pPr marL="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Description:</a:t>
            </a:r>
            <a:r>
              <a:rPr lang="en" sz="1200">
                <a:solidFill>
                  <a:srgbClr val="0D0D0D"/>
                </a:solidFill>
                <a:latin typeface="Roboto"/>
                <a:ea typeface="Roboto"/>
                <a:cs typeface="Roboto"/>
                <a:sym typeface="Roboto"/>
              </a:rPr>
              <a:t> </a:t>
            </a:r>
            <a:r>
              <a:rPr lang="en" sz="1300">
                <a:solidFill>
                  <a:srgbClr val="0D0D0D"/>
                </a:solidFill>
                <a:latin typeface="Roboto"/>
                <a:ea typeface="Roboto"/>
                <a:cs typeface="Roboto"/>
                <a:sym typeface="Roboto"/>
              </a:rPr>
              <a:t>I</a:t>
            </a:r>
            <a:r>
              <a:rPr lang="en" sz="1200">
                <a:solidFill>
                  <a:srgbClr val="0D0D0D"/>
                </a:solidFill>
                <a:latin typeface="Roboto"/>
                <a:ea typeface="Roboto"/>
                <a:cs typeface="Roboto"/>
                <a:sym typeface="Roboto"/>
              </a:rPr>
              <a:t>nstall a toilet above the floor, in line with ADA recommendations, to ease transfer to and from the toilet.</a:t>
            </a:r>
            <a:endParaRPr sz="1200">
              <a:solidFill>
                <a:srgbClr val="0D0D0D"/>
              </a:solidFill>
              <a:latin typeface="Roboto"/>
              <a:ea typeface="Roboto"/>
              <a:cs typeface="Roboto"/>
              <a:sym typeface="Roboto"/>
            </a:endParaRPr>
          </a:p>
          <a:p>
            <a:pPr marL="45720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Toilet Dimensions and Placement:</a:t>
            </a:r>
            <a:endParaRPr sz="1200" b="1">
              <a:solidFill>
                <a:srgbClr val="0D0D0D"/>
              </a:solidFill>
              <a:latin typeface="Roboto"/>
              <a:ea typeface="Roboto"/>
              <a:cs typeface="Roboto"/>
              <a:sym typeface="Roboto"/>
            </a:endParaRPr>
          </a:p>
          <a:p>
            <a:pPr marL="1371600" lvl="1" indent="-304800" algn="l" rtl="0">
              <a:lnSpc>
                <a:spcPct val="108000"/>
              </a:lnSpc>
              <a:spcBef>
                <a:spcPts val="0"/>
              </a:spcBef>
              <a:spcAft>
                <a:spcPts val="0"/>
              </a:spcAft>
              <a:buClr>
                <a:srgbClr val="0D0D0D"/>
              </a:buClr>
              <a:buSzPts val="1200"/>
              <a:buFont typeface="Roboto"/>
              <a:buChar char="○"/>
            </a:pPr>
            <a:r>
              <a:rPr lang="en" sz="1200">
                <a:solidFill>
                  <a:schemeClr val="dk2"/>
                </a:solidFill>
                <a:latin typeface="Roboto"/>
                <a:ea typeface="Roboto"/>
                <a:cs typeface="Roboto"/>
                <a:sym typeface="Roboto"/>
              </a:rPr>
              <a:t>17-19”</a:t>
            </a:r>
            <a:r>
              <a:rPr lang="en" sz="1200">
                <a:solidFill>
                  <a:srgbClr val="0D0D0D"/>
                </a:solidFill>
                <a:latin typeface="Roboto"/>
                <a:ea typeface="Roboto"/>
                <a:cs typeface="Roboto"/>
                <a:sym typeface="Roboto"/>
              </a:rPr>
              <a:t> above the floor, in line with ADA recommendations</a:t>
            </a:r>
            <a:endParaRPr sz="1200">
              <a:solidFill>
                <a:srgbClr val="0D0D0D"/>
              </a:solidFill>
              <a:latin typeface="Roboto"/>
              <a:ea typeface="Roboto"/>
              <a:cs typeface="Roboto"/>
              <a:sym typeface="Roboto"/>
            </a:endParaRPr>
          </a:p>
          <a:p>
            <a:pPr marL="45720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Specifications</a:t>
            </a:r>
            <a:r>
              <a:rPr lang="en" sz="1200">
                <a:solidFill>
                  <a:srgbClr val="0D0D0D"/>
                </a:solidFill>
                <a:latin typeface="Roboto"/>
                <a:ea typeface="Roboto"/>
                <a:cs typeface="Roboto"/>
                <a:sym typeface="Roboto"/>
              </a:rPr>
              <a:t>: </a:t>
            </a:r>
            <a:endParaRPr sz="1200">
              <a:solidFill>
                <a:srgbClr val="0D0D0D"/>
              </a:solidFill>
              <a:latin typeface="Roboto"/>
              <a:ea typeface="Roboto"/>
              <a:cs typeface="Roboto"/>
              <a:sym typeface="Roboto"/>
            </a:endParaRPr>
          </a:p>
          <a:p>
            <a:pPr marL="13716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Weight capacity:</a:t>
            </a:r>
            <a:r>
              <a:rPr lang="en" sz="1200">
                <a:solidFill>
                  <a:srgbClr val="0D0D0D"/>
                </a:solidFill>
                <a:latin typeface="Roboto"/>
                <a:ea typeface="Roboto"/>
                <a:cs typeface="Roboto"/>
                <a:sym typeface="Roboto"/>
              </a:rPr>
              <a:t> 500  pounds</a:t>
            </a:r>
            <a:endParaRPr sz="1200">
              <a:solidFill>
                <a:srgbClr val="0D0D0D"/>
              </a:solidFill>
              <a:latin typeface="Roboto"/>
              <a:ea typeface="Roboto"/>
              <a:cs typeface="Roboto"/>
              <a:sym typeface="Roboto"/>
            </a:endParaRPr>
          </a:p>
          <a:p>
            <a:pPr marL="13716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Material: </a:t>
            </a:r>
            <a:r>
              <a:rPr lang="en" sz="1200">
                <a:solidFill>
                  <a:srgbClr val="0D0D0D"/>
                </a:solidFill>
                <a:latin typeface="Roboto"/>
                <a:ea typeface="Roboto"/>
                <a:cs typeface="Roboto"/>
                <a:sym typeface="Roboto"/>
              </a:rPr>
              <a:t>Porcelain toilet; Plastic seat; Metal handle</a:t>
            </a:r>
            <a:endParaRPr sz="1200">
              <a:solidFill>
                <a:srgbClr val="0D0D0D"/>
              </a:solidFill>
              <a:latin typeface="Roboto"/>
              <a:ea typeface="Roboto"/>
              <a:cs typeface="Roboto"/>
              <a:sym typeface="Roboto"/>
            </a:endParaRPr>
          </a:p>
          <a:p>
            <a:pPr marL="13716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Available at:</a:t>
            </a:r>
            <a:r>
              <a:rPr lang="en" sz="1200">
                <a:solidFill>
                  <a:srgbClr val="0D0D0D"/>
                </a:solidFill>
                <a:latin typeface="Roboto"/>
                <a:ea typeface="Roboto"/>
                <a:cs typeface="Roboto"/>
                <a:sym typeface="Roboto"/>
              </a:rPr>
              <a:t> </a:t>
            </a:r>
            <a:r>
              <a:rPr lang="en" sz="1200" u="sng">
                <a:solidFill>
                  <a:schemeClr val="hlink"/>
                </a:solidFill>
                <a:latin typeface="Roboto"/>
                <a:ea typeface="Roboto"/>
                <a:cs typeface="Roboto"/>
                <a:sym typeface="Roboto"/>
                <a:hlinkClick r:id="rId3"/>
              </a:rPr>
              <a:t>Home Depo</a:t>
            </a:r>
            <a:r>
              <a:rPr lang="en" sz="1200">
                <a:solidFill>
                  <a:srgbClr val="0D0D0D"/>
                </a:solidFill>
                <a:latin typeface="Roboto"/>
                <a:ea typeface="Roboto"/>
                <a:cs typeface="Roboto"/>
                <a:sym typeface="Roboto"/>
              </a:rPr>
              <a:t>t  </a:t>
            </a:r>
            <a:r>
              <a:rPr lang="en" sz="1200">
                <a:latin typeface="Roboto"/>
                <a:ea typeface="Roboto"/>
                <a:cs typeface="Roboto"/>
                <a:sym typeface="Roboto"/>
              </a:rPr>
              <a:t>(hyperlink attached)</a:t>
            </a:r>
            <a:endParaRPr sz="1200">
              <a:solidFill>
                <a:srgbClr val="0D0D0D"/>
              </a:solidFill>
              <a:latin typeface="Roboto"/>
              <a:ea typeface="Roboto"/>
              <a:cs typeface="Roboto"/>
              <a:sym typeface="Roboto"/>
            </a:endParaRPr>
          </a:p>
          <a:p>
            <a:pPr marL="1371600" lvl="1" indent="-304800" algn="l" rtl="0">
              <a:lnSpc>
                <a:spcPct val="108000"/>
              </a:lnSpc>
              <a:spcBef>
                <a:spcPts val="0"/>
              </a:spcBef>
              <a:spcAft>
                <a:spcPts val="0"/>
              </a:spcAft>
              <a:buClr>
                <a:srgbClr val="0D0D0D"/>
              </a:buClr>
              <a:buSzPts val="1200"/>
              <a:buFont typeface="Roboto"/>
              <a:buChar char="○"/>
            </a:pPr>
            <a:r>
              <a:rPr lang="en" sz="1200" b="1">
                <a:latin typeface="Roboto"/>
                <a:ea typeface="Roboto"/>
                <a:cs typeface="Roboto"/>
                <a:sym typeface="Roboto"/>
              </a:rPr>
              <a:t>Cost:</a:t>
            </a:r>
            <a:r>
              <a:rPr lang="en" sz="1200">
                <a:latin typeface="Roboto"/>
                <a:ea typeface="Roboto"/>
                <a:cs typeface="Roboto"/>
                <a:sym typeface="Roboto"/>
              </a:rPr>
              <a:t> ~$279.00 (before shipping and tax)</a:t>
            </a:r>
            <a:endParaRPr sz="1200">
              <a:solidFill>
                <a:srgbClr val="0D0D0D"/>
              </a:solidFill>
              <a:latin typeface="Roboto"/>
              <a:ea typeface="Roboto"/>
              <a:cs typeface="Roboto"/>
              <a:sym typeface="Roboto"/>
            </a:endParaRPr>
          </a:p>
        </p:txBody>
      </p:sp>
      <p:sp>
        <p:nvSpPr>
          <p:cNvPr id="876" name="Google Shape;876;p60"/>
          <p:cNvSpPr txBox="1"/>
          <p:nvPr/>
        </p:nvSpPr>
        <p:spPr>
          <a:xfrm>
            <a:off x="6461688" y="4690263"/>
            <a:ext cx="1969200" cy="2166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r>
              <a:rPr lang="en" sz="1200">
                <a:solidFill>
                  <a:schemeClr val="dk2"/>
                </a:solidFill>
                <a:latin typeface="Muli"/>
                <a:ea typeface="Muli"/>
                <a:cs typeface="Muli"/>
                <a:sym typeface="Muli"/>
              </a:rPr>
              <a:t>(American Disability Association, 2020) </a:t>
            </a:r>
            <a:endParaRPr sz="1200">
              <a:solidFill>
                <a:schemeClr val="dk2"/>
              </a:solidFill>
              <a:latin typeface="Muli"/>
              <a:ea typeface="Muli"/>
              <a:cs typeface="Muli"/>
              <a:sym typeface="Muli"/>
            </a:endParaRPr>
          </a:p>
        </p:txBody>
      </p:sp>
      <p:pic>
        <p:nvPicPr>
          <p:cNvPr id="877" name="Google Shape;877;p60"/>
          <p:cNvPicPr preferRelativeResize="0"/>
          <p:nvPr/>
        </p:nvPicPr>
        <p:blipFill>
          <a:blip r:embed="rId4">
            <a:alphaModFix/>
          </a:blip>
          <a:stretch>
            <a:fillRect/>
          </a:stretch>
        </p:blipFill>
        <p:spPr>
          <a:xfrm>
            <a:off x="6679184" y="2921025"/>
            <a:ext cx="1744824" cy="1738776"/>
          </a:xfrm>
          <a:prstGeom prst="rect">
            <a:avLst/>
          </a:prstGeom>
          <a:noFill/>
          <a:ln>
            <a:noFill/>
          </a:ln>
        </p:spPr>
      </p:pic>
      <p:pic>
        <p:nvPicPr>
          <p:cNvPr id="878" name="Google Shape;878;p60"/>
          <p:cNvPicPr preferRelativeResize="0"/>
          <p:nvPr/>
        </p:nvPicPr>
        <p:blipFill>
          <a:blip r:embed="rId5">
            <a:alphaModFix/>
          </a:blip>
          <a:stretch>
            <a:fillRect/>
          </a:stretch>
        </p:blipFill>
        <p:spPr>
          <a:xfrm>
            <a:off x="231700" y="2763425"/>
            <a:ext cx="1902150" cy="1962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61"/>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Bathroom Modification </a:t>
            </a:r>
            <a:endParaRPr/>
          </a:p>
          <a:p>
            <a:pPr marL="0" lvl="0" indent="0" algn="ctr" rtl="0">
              <a:spcBef>
                <a:spcPts val="0"/>
              </a:spcBef>
              <a:spcAft>
                <a:spcPts val="0"/>
              </a:spcAft>
              <a:buNone/>
            </a:pPr>
            <a:r>
              <a:rPr lang="en"/>
              <a:t>Toilet Swing-Up Grab Bar </a:t>
            </a:r>
            <a:endParaRPr/>
          </a:p>
        </p:txBody>
      </p:sp>
      <p:sp>
        <p:nvSpPr>
          <p:cNvPr id="884" name="Google Shape;884;p61"/>
          <p:cNvSpPr txBox="1"/>
          <p:nvPr/>
        </p:nvSpPr>
        <p:spPr>
          <a:xfrm>
            <a:off x="1632175" y="1348950"/>
            <a:ext cx="6462900" cy="2847900"/>
          </a:xfrm>
          <a:prstGeom prst="rect">
            <a:avLst/>
          </a:prstGeom>
          <a:noFill/>
          <a:ln>
            <a:noFill/>
          </a:ln>
        </p:spPr>
        <p:txBody>
          <a:bodyPr spcFirstLastPara="1" wrap="square" lIns="91425" tIns="0" rIns="91425" bIns="0" anchor="t" anchorCtr="0">
            <a:spAutoFit/>
          </a:bodyPr>
          <a:lstStyle/>
          <a:p>
            <a:pPr marL="45720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Description:</a:t>
            </a:r>
            <a:r>
              <a:rPr lang="en" sz="1200">
                <a:solidFill>
                  <a:srgbClr val="0D0D0D"/>
                </a:solidFill>
                <a:latin typeface="Roboto"/>
                <a:ea typeface="Roboto"/>
                <a:cs typeface="Roboto"/>
                <a:sym typeface="Roboto"/>
              </a:rPr>
              <a:t> A swing-up grab bar (or flip-up bar) that can pivot upward when not in use to keep the bathroom area clear. It provides support during transitions to and from the toilet.</a:t>
            </a:r>
            <a:endParaRPr sz="1200">
              <a:solidFill>
                <a:srgbClr val="0D0D0D"/>
              </a:solidFill>
              <a:latin typeface="Roboto"/>
              <a:ea typeface="Roboto"/>
              <a:cs typeface="Roboto"/>
              <a:sym typeface="Roboto"/>
            </a:endParaRPr>
          </a:p>
          <a:p>
            <a:pPr marL="91440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Dimensions and Placement:</a:t>
            </a:r>
            <a:r>
              <a:rPr lang="en" sz="1200">
                <a:solidFill>
                  <a:srgbClr val="0D0D0D"/>
                </a:solidFill>
                <a:latin typeface="Roboto"/>
                <a:ea typeface="Roboto"/>
                <a:cs typeface="Roboto"/>
                <a:sym typeface="Roboto"/>
              </a:rPr>
              <a:t> </a:t>
            </a:r>
            <a:endParaRPr sz="1200">
              <a:solidFill>
                <a:srgbClr val="0D0D0D"/>
              </a:solidFill>
              <a:latin typeface="Roboto"/>
              <a:ea typeface="Roboto"/>
              <a:cs typeface="Roboto"/>
              <a:sym typeface="Roboto"/>
            </a:endParaRPr>
          </a:p>
          <a:p>
            <a:pPr marL="1828800" lvl="1" indent="-304800" algn="l" rtl="0">
              <a:lnSpc>
                <a:spcPct val="108000"/>
              </a:lnSpc>
              <a:spcBef>
                <a:spcPts val="0"/>
              </a:spcBef>
              <a:spcAft>
                <a:spcPts val="0"/>
              </a:spcAft>
              <a:buClr>
                <a:srgbClr val="0D0D0D"/>
              </a:buClr>
              <a:buSzPts val="1200"/>
              <a:buFont typeface="Roboto"/>
              <a:buChar char="○"/>
            </a:pPr>
            <a:r>
              <a:rPr lang="en" sz="1200">
                <a:solidFill>
                  <a:srgbClr val="0D0D0D"/>
                </a:solidFill>
                <a:latin typeface="Roboto"/>
                <a:ea typeface="Roboto"/>
                <a:cs typeface="Roboto"/>
                <a:sym typeface="Roboto"/>
              </a:rPr>
              <a:t>30” length (11x3.25” wall mounting plate)</a:t>
            </a:r>
            <a:endParaRPr sz="1200">
              <a:solidFill>
                <a:srgbClr val="0D0D0D"/>
              </a:solidFill>
              <a:latin typeface="Roboto"/>
              <a:ea typeface="Roboto"/>
              <a:cs typeface="Roboto"/>
              <a:sym typeface="Roboto"/>
            </a:endParaRPr>
          </a:p>
          <a:p>
            <a:pPr marL="1828800" lvl="1" indent="-304800" algn="l" rtl="0">
              <a:lnSpc>
                <a:spcPct val="108000"/>
              </a:lnSpc>
              <a:spcBef>
                <a:spcPts val="0"/>
              </a:spcBef>
              <a:spcAft>
                <a:spcPts val="0"/>
              </a:spcAft>
              <a:buClr>
                <a:srgbClr val="0D0D0D"/>
              </a:buClr>
              <a:buSzPts val="1200"/>
              <a:buFont typeface="Roboto"/>
              <a:buChar char="○"/>
            </a:pPr>
            <a:r>
              <a:rPr lang="en" sz="1200">
                <a:solidFill>
                  <a:srgbClr val="0D0D0D"/>
                </a:solidFill>
                <a:latin typeface="Roboto"/>
                <a:ea typeface="Roboto"/>
                <a:cs typeface="Roboto"/>
                <a:sym typeface="Roboto"/>
              </a:rPr>
              <a:t>36” from the floor</a:t>
            </a:r>
            <a:endParaRPr sz="1200">
              <a:solidFill>
                <a:srgbClr val="0D0D0D"/>
              </a:solidFill>
              <a:latin typeface="Roboto"/>
              <a:ea typeface="Roboto"/>
              <a:cs typeface="Roboto"/>
              <a:sym typeface="Roboto"/>
            </a:endParaRPr>
          </a:p>
          <a:p>
            <a:pPr marL="91440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Specifications: </a:t>
            </a:r>
            <a:endParaRPr sz="1200" b="1">
              <a:solidFill>
                <a:srgbClr val="0D0D0D"/>
              </a:solidFill>
              <a:latin typeface="Roboto"/>
              <a:ea typeface="Roboto"/>
              <a:cs typeface="Roboto"/>
              <a:sym typeface="Roboto"/>
            </a:endParaRPr>
          </a:p>
          <a:p>
            <a:pPr marL="18288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Weight Capacity:</a:t>
            </a:r>
            <a:r>
              <a:rPr lang="en" sz="1200">
                <a:solidFill>
                  <a:srgbClr val="0D0D0D"/>
                </a:solidFill>
                <a:latin typeface="Roboto"/>
                <a:ea typeface="Roboto"/>
                <a:cs typeface="Roboto"/>
                <a:sym typeface="Roboto"/>
              </a:rPr>
              <a:t> 500 lbs</a:t>
            </a:r>
            <a:endParaRPr sz="1200">
              <a:solidFill>
                <a:srgbClr val="0D0D0D"/>
              </a:solidFill>
              <a:latin typeface="Roboto"/>
              <a:ea typeface="Roboto"/>
              <a:cs typeface="Roboto"/>
              <a:sym typeface="Roboto"/>
            </a:endParaRPr>
          </a:p>
          <a:p>
            <a:pPr marL="18288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Material:</a:t>
            </a:r>
            <a:r>
              <a:rPr lang="en" sz="1200">
                <a:solidFill>
                  <a:srgbClr val="0D0D0D"/>
                </a:solidFill>
                <a:latin typeface="Roboto"/>
                <a:ea typeface="Roboto"/>
                <a:cs typeface="Roboto"/>
                <a:sym typeface="Roboto"/>
              </a:rPr>
              <a:t> Plastic handles</a:t>
            </a:r>
            <a:endParaRPr sz="1200">
              <a:solidFill>
                <a:srgbClr val="0D0D0D"/>
              </a:solidFill>
              <a:latin typeface="Roboto"/>
              <a:ea typeface="Roboto"/>
              <a:cs typeface="Roboto"/>
              <a:sym typeface="Roboto"/>
            </a:endParaRPr>
          </a:p>
          <a:p>
            <a:pPr marL="18288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Available at:</a:t>
            </a:r>
            <a:r>
              <a:rPr lang="en" sz="1200">
                <a:solidFill>
                  <a:srgbClr val="0D0D0D"/>
                </a:solidFill>
                <a:latin typeface="Roboto"/>
                <a:ea typeface="Roboto"/>
                <a:cs typeface="Roboto"/>
                <a:sym typeface="Roboto"/>
              </a:rPr>
              <a:t> H</a:t>
            </a:r>
            <a:r>
              <a:rPr lang="en" sz="1200" u="sng">
                <a:solidFill>
                  <a:schemeClr val="hlink"/>
                </a:solidFill>
                <a:latin typeface="Roboto"/>
                <a:ea typeface="Roboto"/>
                <a:cs typeface="Roboto"/>
                <a:sym typeface="Roboto"/>
                <a:hlinkClick r:id="rId3"/>
              </a:rPr>
              <a:t>ome Depot</a:t>
            </a:r>
            <a:r>
              <a:rPr lang="en" sz="1200">
                <a:solidFill>
                  <a:srgbClr val="0D0D0D"/>
                </a:solidFill>
                <a:latin typeface="Roboto"/>
                <a:ea typeface="Roboto"/>
                <a:cs typeface="Roboto"/>
                <a:sym typeface="Roboto"/>
              </a:rPr>
              <a:t> and </a:t>
            </a:r>
            <a:r>
              <a:rPr lang="en" sz="1200" u="sng">
                <a:solidFill>
                  <a:schemeClr val="hlink"/>
                </a:solidFill>
                <a:latin typeface="Roboto"/>
                <a:ea typeface="Roboto"/>
                <a:cs typeface="Roboto"/>
                <a:sym typeface="Roboto"/>
                <a:hlinkClick r:id="rId4"/>
              </a:rPr>
              <a:t>Grab Bars</a:t>
            </a:r>
            <a:r>
              <a:rPr lang="en" sz="1200">
                <a:solidFill>
                  <a:srgbClr val="0D0D0D"/>
                </a:solidFill>
                <a:latin typeface="Roboto"/>
                <a:ea typeface="Roboto"/>
                <a:cs typeface="Roboto"/>
                <a:sym typeface="Roboto"/>
              </a:rPr>
              <a:t> and </a:t>
            </a:r>
            <a:r>
              <a:rPr lang="en" sz="1200" u="sng">
                <a:solidFill>
                  <a:schemeClr val="hlink"/>
                </a:solidFill>
                <a:latin typeface="Roboto"/>
                <a:ea typeface="Roboto"/>
                <a:cs typeface="Roboto"/>
                <a:sym typeface="Roboto"/>
                <a:hlinkClick r:id="rId5"/>
              </a:rPr>
              <a:t>EZ Mobility Solutions</a:t>
            </a:r>
            <a:r>
              <a:rPr lang="en" sz="1200">
                <a:solidFill>
                  <a:srgbClr val="0D0D0D"/>
                </a:solidFill>
                <a:latin typeface="Roboto"/>
                <a:ea typeface="Roboto"/>
                <a:cs typeface="Roboto"/>
                <a:sym typeface="Roboto"/>
              </a:rPr>
              <a:t> (hyperlinks attached) </a:t>
            </a:r>
            <a:endParaRPr sz="1200">
              <a:solidFill>
                <a:srgbClr val="0D0D0D"/>
              </a:solidFill>
              <a:latin typeface="Roboto"/>
              <a:ea typeface="Roboto"/>
              <a:cs typeface="Roboto"/>
              <a:sym typeface="Roboto"/>
            </a:endParaRPr>
          </a:p>
          <a:p>
            <a:pPr marL="18288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Cost:</a:t>
            </a:r>
            <a:r>
              <a:rPr lang="en" sz="1200">
                <a:solidFill>
                  <a:srgbClr val="0D0D0D"/>
                </a:solidFill>
                <a:latin typeface="Roboto"/>
                <a:ea typeface="Roboto"/>
                <a:cs typeface="Roboto"/>
                <a:sym typeface="Roboto"/>
              </a:rPr>
              <a:t> ~98.08 for one Swing Bar </a:t>
            </a:r>
            <a:r>
              <a:rPr lang="en" sz="1200">
                <a:latin typeface="Roboto"/>
                <a:ea typeface="Roboto"/>
                <a:cs typeface="Roboto"/>
                <a:sym typeface="Roboto"/>
              </a:rPr>
              <a:t>(before shipping and tax)</a:t>
            </a:r>
            <a:endParaRPr sz="1200">
              <a:solidFill>
                <a:srgbClr val="0D0D0D"/>
              </a:solidFill>
              <a:latin typeface="Roboto"/>
              <a:ea typeface="Roboto"/>
              <a:cs typeface="Roboto"/>
              <a:sym typeface="Roboto"/>
            </a:endParaRPr>
          </a:p>
          <a:p>
            <a:pPr marL="0" lvl="0" indent="0" algn="l" rtl="0">
              <a:lnSpc>
                <a:spcPct val="107916"/>
              </a:lnSpc>
              <a:spcBef>
                <a:spcPts val="2100"/>
              </a:spcBef>
              <a:spcAft>
                <a:spcPts val="2100"/>
              </a:spcAft>
              <a:buNone/>
            </a:pPr>
            <a:endParaRPr sz="1200">
              <a:solidFill>
                <a:srgbClr val="0D0D0D"/>
              </a:solidFill>
              <a:latin typeface="Roboto"/>
              <a:ea typeface="Roboto"/>
              <a:cs typeface="Roboto"/>
              <a:sym typeface="Roboto"/>
            </a:endParaRPr>
          </a:p>
        </p:txBody>
      </p:sp>
      <p:pic>
        <p:nvPicPr>
          <p:cNvPr id="885" name="Google Shape;885;p61"/>
          <p:cNvPicPr preferRelativeResize="0"/>
          <p:nvPr/>
        </p:nvPicPr>
        <p:blipFill>
          <a:blip r:embed="rId6">
            <a:alphaModFix/>
          </a:blip>
          <a:stretch>
            <a:fillRect/>
          </a:stretch>
        </p:blipFill>
        <p:spPr>
          <a:xfrm>
            <a:off x="304800" y="1219200"/>
            <a:ext cx="1743075" cy="2762250"/>
          </a:xfrm>
          <a:prstGeom prst="rect">
            <a:avLst/>
          </a:prstGeom>
          <a:noFill/>
          <a:ln>
            <a:noFill/>
          </a:ln>
        </p:spPr>
      </p:pic>
      <p:pic>
        <p:nvPicPr>
          <p:cNvPr id="886" name="Google Shape;886;p61"/>
          <p:cNvPicPr preferRelativeResize="0"/>
          <p:nvPr/>
        </p:nvPicPr>
        <p:blipFill rotWithShape="1">
          <a:blip r:embed="rId7">
            <a:alphaModFix/>
          </a:blip>
          <a:srcRect l="44552" t="40975"/>
          <a:stretch/>
        </p:blipFill>
        <p:spPr>
          <a:xfrm>
            <a:off x="7193350" y="3482075"/>
            <a:ext cx="1798250" cy="1442350"/>
          </a:xfrm>
          <a:prstGeom prst="rect">
            <a:avLst/>
          </a:prstGeom>
          <a:noFill/>
          <a:ln>
            <a:noFill/>
          </a:ln>
        </p:spPr>
      </p:pic>
      <p:sp>
        <p:nvSpPr>
          <p:cNvPr id="887" name="Google Shape;887;p61"/>
          <p:cNvSpPr txBox="1"/>
          <p:nvPr/>
        </p:nvSpPr>
        <p:spPr>
          <a:xfrm>
            <a:off x="6808800" y="4924425"/>
            <a:ext cx="2079600" cy="2166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r>
              <a:rPr lang="en" sz="1200">
                <a:solidFill>
                  <a:schemeClr val="dk2"/>
                </a:solidFill>
                <a:latin typeface="Muli"/>
                <a:ea typeface="Muli"/>
                <a:cs typeface="Muli"/>
                <a:sym typeface="Muli"/>
              </a:rPr>
              <a:t>(Swing up, n.d.)</a:t>
            </a:r>
            <a:endParaRPr sz="1200">
              <a:solidFill>
                <a:schemeClr val="dk2"/>
              </a:solidFill>
              <a:latin typeface="Muli"/>
              <a:ea typeface="Muli"/>
              <a:cs typeface="Muli"/>
              <a:sym typeface="Muli"/>
            </a:endParaRPr>
          </a:p>
        </p:txBody>
      </p:sp>
      <p:sp>
        <p:nvSpPr>
          <p:cNvPr id="888" name="Google Shape;888;p61"/>
          <p:cNvSpPr txBox="1"/>
          <p:nvPr/>
        </p:nvSpPr>
        <p:spPr>
          <a:xfrm>
            <a:off x="78825" y="3981450"/>
            <a:ext cx="2079600" cy="2166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r>
              <a:rPr lang="en" sz="1200">
                <a:solidFill>
                  <a:schemeClr val="dk2"/>
                </a:solidFill>
                <a:latin typeface="Muli"/>
                <a:ea typeface="Muli"/>
                <a:cs typeface="Muli"/>
                <a:sym typeface="Muli"/>
              </a:rPr>
              <a:t>(Lindbergh, M., 2020)</a:t>
            </a:r>
            <a:endParaRPr sz="1200">
              <a:solidFill>
                <a:schemeClr val="dk2"/>
              </a:solidFill>
              <a:latin typeface="Muli"/>
              <a:ea typeface="Muli"/>
              <a:cs typeface="Muli"/>
              <a:sym typeface="Mul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62"/>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Bathroom Modification </a:t>
            </a:r>
            <a:endParaRPr/>
          </a:p>
          <a:p>
            <a:pPr marL="0" lvl="0" indent="0" algn="ctr" rtl="0">
              <a:spcBef>
                <a:spcPts val="0"/>
              </a:spcBef>
              <a:spcAft>
                <a:spcPts val="0"/>
              </a:spcAft>
              <a:buNone/>
            </a:pPr>
            <a:r>
              <a:rPr lang="en"/>
              <a:t>Sliding Shower Head</a:t>
            </a:r>
            <a:endParaRPr/>
          </a:p>
        </p:txBody>
      </p:sp>
      <p:sp>
        <p:nvSpPr>
          <p:cNvPr id="894" name="Google Shape;894;p62"/>
          <p:cNvSpPr txBox="1"/>
          <p:nvPr/>
        </p:nvSpPr>
        <p:spPr>
          <a:xfrm>
            <a:off x="1340550" y="1501350"/>
            <a:ext cx="6462900" cy="1980000"/>
          </a:xfrm>
          <a:prstGeom prst="rect">
            <a:avLst/>
          </a:prstGeom>
          <a:noFill/>
          <a:ln>
            <a:noFill/>
          </a:ln>
        </p:spPr>
        <p:txBody>
          <a:bodyPr spcFirstLastPara="1" wrap="square" lIns="91425" tIns="0" rIns="91425" bIns="0" anchor="t" anchorCtr="0">
            <a:spAutoFit/>
          </a:bodyPr>
          <a:lstStyle/>
          <a:p>
            <a:pPr marL="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Description:</a:t>
            </a:r>
            <a:r>
              <a:rPr lang="en" sz="1200">
                <a:solidFill>
                  <a:srgbClr val="0D0D0D"/>
                </a:solidFill>
                <a:latin typeface="Roboto"/>
                <a:ea typeface="Roboto"/>
                <a:cs typeface="Roboto"/>
                <a:sym typeface="Roboto"/>
              </a:rPr>
              <a:t> Install a hand shower with a slide bar for adjustable shower head height and better accessibility during showering.</a:t>
            </a:r>
            <a:endParaRPr sz="1100">
              <a:latin typeface="Calibri"/>
              <a:ea typeface="Calibri"/>
              <a:cs typeface="Calibri"/>
              <a:sym typeface="Calibri"/>
            </a:endParaRPr>
          </a:p>
          <a:p>
            <a:pPr marL="45720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Dimensions and Placement: </a:t>
            </a:r>
            <a:endParaRPr sz="1200" b="1">
              <a:solidFill>
                <a:srgbClr val="0D0D0D"/>
              </a:solidFill>
              <a:latin typeface="Calibri"/>
              <a:ea typeface="Calibri"/>
              <a:cs typeface="Calibri"/>
              <a:sym typeface="Calibri"/>
            </a:endParaRPr>
          </a:p>
          <a:p>
            <a:pPr marL="1371600" lvl="0" indent="-304800" algn="l" rtl="0">
              <a:lnSpc>
                <a:spcPct val="108000"/>
              </a:lnSpc>
              <a:spcBef>
                <a:spcPts val="0"/>
              </a:spcBef>
              <a:spcAft>
                <a:spcPts val="0"/>
              </a:spcAft>
              <a:buClr>
                <a:srgbClr val="0D0D0D"/>
              </a:buClr>
              <a:buSzPts val="1200"/>
              <a:buFont typeface="Calibri"/>
              <a:buChar char="○"/>
            </a:pPr>
            <a:r>
              <a:rPr lang="en" sz="1200">
                <a:solidFill>
                  <a:srgbClr val="0D0D0D"/>
                </a:solidFill>
                <a:latin typeface="Roboto"/>
                <a:ea typeface="Roboto"/>
                <a:cs typeface="Roboto"/>
                <a:sym typeface="Roboto"/>
              </a:rPr>
              <a:t>Length 27 inches  </a:t>
            </a:r>
            <a:endParaRPr sz="1200">
              <a:solidFill>
                <a:srgbClr val="0D0D0D"/>
              </a:solidFill>
              <a:latin typeface="Roboto"/>
              <a:ea typeface="Roboto"/>
              <a:cs typeface="Roboto"/>
              <a:sym typeface="Roboto"/>
            </a:endParaRPr>
          </a:p>
          <a:p>
            <a:pPr marL="1371600" lvl="0" indent="-304800" algn="l" rtl="0">
              <a:lnSpc>
                <a:spcPct val="108000"/>
              </a:lnSpc>
              <a:spcBef>
                <a:spcPts val="0"/>
              </a:spcBef>
              <a:spcAft>
                <a:spcPts val="0"/>
              </a:spcAft>
              <a:buClr>
                <a:srgbClr val="0D0D0D"/>
              </a:buClr>
              <a:buSzPts val="1200"/>
              <a:buFont typeface="Calibri"/>
              <a:buChar char="○"/>
            </a:pPr>
            <a:r>
              <a:rPr lang="en" sz="1200">
                <a:solidFill>
                  <a:srgbClr val="0D0D0D"/>
                </a:solidFill>
                <a:latin typeface="Roboto"/>
                <a:ea typeface="Roboto"/>
                <a:cs typeface="Roboto"/>
                <a:sym typeface="Roboto"/>
              </a:rPr>
              <a:t>Width 3 inches     </a:t>
            </a:r>
            <a:endParaRPr sz="1200" b="1">
              <a:solidFill>
                <a:srgbClr val="0D0D0D"/>
              </a:solidFill>
              <a:latin typeface="Roboto"/>
              <a:ea typeface="Roboto"/>
              <a:cs typeface="Roboto"/>
              <a:sym typeface="Roboto"/>
            </a:endParaRPr>
          </a:p>
          <a:p>
            <a:pPr marL="45720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Specifications: </a:t>
            </a:r>
            <a:endParaRPr sz="1200" b="1">
              <a:solidFill>
                <a:srgbClr val="0D0D0D"/>
              </a:solidFill>
              <a:latin typeface="Roboto"/>
              <a:ea typeface="Roboto"/>
              <a:cs typeface="Roboto"/>
              <a:sym typeface="Roboto"/>
            </a:endParaRPr>
          </a:p>
          <a:p>
            <a:pPr marL="1371600" lvl="0"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Weight Capacity:</a:t>
            </a:r>
            <a:r>
              <a:rPr lang="en" sz="1200">
                <a:solidFill>
                  <a:srgbClr val="0D0D0D"/>
                </a:solidFill>
                <a:latin typeface="Roboto"/>
                <a:ea typeface="Roboto"/>
                <a:cs typeface="Roboto"/>
                <a:sym typeface="Roboto"/>
              </a:rPr>
              <a:t> 500 lbs</a:t>
            </a:r>
            <a:endParaRPr sz="1200">
              <a:solidFill>
                <a:srgbClr val="0D0D0D"/>
              </a:solidFill>
              <a:latin typeface="Roboto"/>
              <a:ea typeface="Roboto"/>
              <a:cs typeface="Roboto"/>
              <a:sym typeface="Roboto"/>
            </a:endParaRPr>
          </a:p>
          <a:p>
            <a:pPr marL="1371600" lvl="0"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Material: </a:t>
            </a:r>
            <a:r>
              <a:rPr lang="en" sz="1200">
                <a:solidFill>
                  <a:srgbClr val="0D0D0D"/>
                </a:solidFill>
                <a:latin typeface="Roboto"/>
                <a:ea typeface="Roboto"/>
                <a:cs typeface="Roboto"/>
                <a:sym typeface="Roboto"/>
              </a:rPr>
              <a:t>Metal handles and fixtures</a:t>
            </a:r>
            <a:endParaRPr sz="1200">
              <a:solidFill>
                <a:srgbClr val="0D0D0D"/>
              </a:solidFill>
              <a:latin typeface="Roboto"/>
              <a:ea typeface="Roboto"/>
              <a:cs typeface="Roboto"/>
              <a:sym typeface="Roboto"/>
            </a:endParaRPr>
          </a:p>
          <a:p>
            <a:pPr marL="1371600" lvl="0"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Available at:</a:t>
            </a:r>
            <a:r>
              <a:rPr lang="en" sz="1200">
                <a:solidFill>
                  <a:srgbClr val="0D0D0D"/>
                </a:solidFill>
                <a:latin typeface="Roboto"/>
                <a:ea typeface="Roboto"/>
                <a:cs typeface="Roboto"/>
                <a:sym typeface="Roboto"/>
              </a:rPr>
              <a:t> </a:t>
            </a:r>
            <a:r>
              <a:rPr lang="en" sz="1200" u="sng">
                <a:solidFill>
                  <a:schemeClr val="hlink"/>
                </a:solidFill>
                <a:latin typeface="Roboto"/>
                <a:ea typeface="Roboto"/>
                <a:cs typeface="Roboto"/>
                <a:sym typeface="Roboto"/>
                <a:hlinkClick r:id="rId3"/>
              </a:rPr>
              <a:t>Home Depot </a:t>
            </a:r>
            <a:r>
              <a:rPr lang="en" sz="1200">
                <a:solidFill>
                  <a:srgbClr val="0D0D0D"/>
                </a:solidFill>
                <a:latin typeface="Roboto"/>
                <a:ea typeface="Roboto"/>
                <a:cs typeface="Roboto"/>
                <a:sym typeface="Roboto"/>
              </a:rPr>
              <a:t>(hyperlink attached) </a:t>
            </a:r>
            <a:endParaRPr sz="1200">
              <a:solidFill>
                <a:srgbClr val="0D0D0D"/>
              </a:solidFill>
              <a:latin typeface="Roboto"/>
              <a:ea typeface="Roboto"/>
              <a:cs typeface="Roboto"/>
              <a:sym typeface="Roboto"/>
            </a:endParaRPr>
          </a:p>
          <a:p>
            <a:pPr marL="1371600" lvl="0"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Cost:</a:t>
            </a:r>
            <a:r>
              <a:rPr lang="en" sz="1200">
                <a:solidFill>
                  <a:srgbClr val="0D0D0D"/>
                </a:solidFill>
                <a:latin typeface="Roboto"/>
                <a:ea typeface="Roboto"/>
                <a:cs typeface="Roboto"/>
                <a:sym typeface="Roboto"/>
              </a:rPr>
              <a:t> ~$67.98  (</a:t>
            </a:r>
            <a:r>
              <a:rPr lang="en" sz="1200">
                <a:latin typeface="Roboto"/>
                <a:ea typeface="Roboto"/>
                <a:cs typeface="Roboto"/>
                <a:sym typeface="Roboto"/>
              </a:rPr>
              <a:t>before shipping and tax</a:t>
            </a:r>
            <a:r>
              <a:rPr lang="en" sz="1200">
                <a:solidFill>
                  <a:srgbClr val="0D0D0D"/>
                </a:solidFill>
                <a:latin typeface="Roboto"/>
                <a:ea typeface="Roboto"/>
                <a:cs typeface="Roboto"/>
                <a:sym typeface="Roboto"/>
              </a:rPr>
              <a:t>)</a:t>
            </a:r>
            <a:endParaRPr sz="1200">
              <a:solidFill>
                <a:srgbClr val="0D0D0D"/>
              </a:solidFill>
              <a:latin typeface="Roboto"/>
              <a:ea typeface="Roboto"/>
              <a:cs typeface="Roboto"/>
              <a:sym typeface="Roboto"/>
            </a:endParaRPr>
          </a:p>
        </p:txBody>
      </p:sp>
      <p:pic>
        <p:nvPicPr>
          <p:cNvPr id="895" name="Google Shape;895;p62"/>
          <p:cNvPicPr preferRelativeResize="0"/>
          <p:nvPr/>
        </p:nvPicPr>
        <p:blipFill>
          <a:blip r:embed="rId4">
            <a:alphaModFix/>
          </a:blip>
          <a:stretch>
            <a:fillRect/>
          </a:stretch>
        </p:blipFill>
        <p:spPr>
          <a:xfrm>
            <a:off x="6200725" y="2228900"/>
            <a:ext cx="2403676" cy="1927925"/>
          </a:xfrm>
          <a:prstGeom prst="rect">
            <a:avLst/>
          </a:prstGeom>
          <a:noFill/>
          <a:ln>
            <a:noFill/>
          </a:ln>
        </p:spPr>
      </p:pic>
      <p:sp>
        <p:nvSpPr>
          <p:cNvPr id="896" name="Google Shape;896;p62"/>
          <p:cNvSpPr txBox="1"/>
          <p:nvPr/>
        </p:nvSpPr>
        <p:spPr>
          <a:xfrm>
            <a:off x="6482975" y="4177725"/>
            <a:ext cx="2079600" cy="2166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r>
              <a:rPr lang="en" sz="1200">
                <a:solidFill>
                  <a:schemeClr val="dk2"/>
                </a:solidFill>
                <a:latin typeface="Muli"/>
                <a:ea typeface="Muli"/>
                <a:cs typeface="Muli"/>
                <a:sym typeface="Muli"/>
              </a:rPr>
              <a:t>(Delta, n.d.)</a:t>
            </a:r>
            <a:endParaRPr sz="1200">
              <a:solidFill>
                <a:schemeClr val="dk2"/>
              </a:solidFill>
              <a:latin typeface="Muli"/>
              <a:ea typeface="Muli"/>
              <a:cs typeface="Muli"/>
              <a:sym typeface="Mul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63"/>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Bathroom Modification </a:t>
            </a:r>
            <a:endParaRPr/>
          </a:p>
          <a:p>
            <a:pPr marL="0" lvl="0" indent="0" algn="ctr" rtl="0">
              <a:spcBef>
                <a:spcPts val="0"/>
              </a:spcBef>
              <a:spcAft>
                <a:spcPts val="0"/>
              </a:spcAft>
              <a:buNone/>
            </a:pPr>
            <a:r>
              <a:rPr lang="en"/>
              <a:t>Removal of Obstacles</a:t>
            </a:r>
            <a:endParaRPr/>
          </a:p>
        </p:txBody>
      </p:sp>
      <p:sp>
        <p:nvSpPr>
          <p:cNvPr id="902" name="Google Shape;902;p63"/>
          <p:cNvSpPr txBox="1"/>
          <p:nvPr/>
        </p:nvSpPr>
        <p:spPr>
          <a:xfrm>
            <a:off x="1340550" y="895764"/>
            <a:ext cx="6462900" cy="1045200"/>
          </a:xfrm>
          <a:prstGeom prst="rect">
            <a:avLst/>
          </a:prstGeom>
          <a:noFill/>
          <a:ln>
            <a:noFill/>
          </a:ln>
        </p:spPr>
        <p:txBody>
          <a:bodyPr spcFirstLastPara="1" wrap="square" lIns="91425" tIns="0" rIns="91425" bIns="0" anchor="t" anchorCtr="0">
            <a:spAutoFit/>
          </a:bodyPr>
          <a:lstStyle/>
          <a:p>
            <a:pPr marL="0" lvl="0" indent="0" algn="l" rtl="0">
              <a:lnSpc>
                <a:spcPct val="107916"/>
              </a:lnSpc>
              <a:spcBef>
                <a:spcPts val="3600"/>
              </a:spcBef>
              <a:spcAft>
                <a:spcPts val="0"/>
              </a:spcAft>
              <a:buNone/>
            </a:pPr>
            <a:r>
              <a:rPr lang="en" sz="1200" b="1" dirty="0">
                <a:solidFill>
                  <a:srgbClr val="0D0D0D"/>
                </a:solidFill>
                <a:latin typeface="Roboto"/>
                <a:ea typeface="Roboto"/>
                <a:cs typeface="Roboto"/>
                <a:sym typeface="Roboto"/>
              </a:rPr>
              <a:t>Description:</a:t>
            </a:r>
            <a:r>
              <a:rPr lang="en" sz="1200" dirty="0">
                <a:solidFill>
                  <a:srgbClr val="0D0D0D"/>
                </a:solidFill>
                <a:latin typeface="Roboto"/>
                <a:ea typeface="Roboto"/>
                <a:cs typeface="Roboto"/>
                <a:sym typeface="Roboto"/>
              </a:rPr>
              <a:t> Remove the step stool, kneeling mat, and toy basket from the bathroom area to reduce tripping hazards. Store these items under the sink or within shelving.</a:t>
            </a:r>
            <a:endParaRPr sz="1100" dirty="0">
              <a:latin typeface="Calibri"/>
              <a:ea typeface="Calibri"/>
              <a:cs typeface="Calibri"/>
              <a:sym typeface="Calibri"/>
            </a:endParaRPr>
          </a:p>
          <a:p>
            <a:pPr marL="0" lvl="0" indent="0" algn="l" rtl="0">
              <a:lnSpc>
                <a:spcPct val="107916"/>
              </a:lnSpc>
              <a:spcBef>
                <a:spcPts val="3600"/>
              </a:spcBef>
              <a:spcAft>
                <a:spcPts val="0"/>
              </a:spcAft>
              <a:buNone/>
            </a:pPr>
            <a:endParaRPr sz="1200" dirty="0">
              <a:solidFill>
                <a:srgbClr val="0D0D0D"/>
              </a:solidFill>
              <a:latin typeface="Roboto"/>
              <a:ea typeface="Roboto"/>
              <a:cs typeface="Roboto"/>
              <a:sym typeface="Roboto"/>
            </a:endParaRPr>
          </a:p>
        </p:txBody>
      </p:sp>
      <p:pic>
        <p:nvPicPr>
          <p:cNvPr id="903" name="Google Shape;903;p63"/>
          <p:cNvPicPr preferRelativeResize="0"/>
          <p:nvPr/>
        </p:nvPicPr>
        <p:blipFill rotWithShape="1">
          <a:blip r:embed="rId3">
            <a:alphaModFix/>
          </a:blip>
          <a:srcRect t="36879" b="6798"/>
          <a:stretch/>
        </p:blipFill>
        <p:spPr>
          <a:xfrm>
            <a:off x="4882387" y="2495550"/>
            <a:ext cx="2732026" cy="2191324"/>
          </a:xfrm>
          <a:prstGeom prst="rect">
            <a:avLst/>
          </a:prstGeom>
          <a:noFill/>
          <a:ln>
            <a:noFill/>
          </a:ln>
        </p:spPr>
      </p:pic>
      <p:pic>
        <p:nvPicPr>
          <p:cNvPr id="904" name="Google Shape;904;p63"/>
          <p:cNvPicPr preferRelativeResize="0"/>
          <p:nvPr/>
        </p:nvPicPr>
        <p:blipFill>
          <a:blip r:embed="rId4">
            <a:alphaModFix/>
          </a:blip>
          <a:stretch>
            <a:fillRect/>
          </a:stretch>
        </p:blipFill>
        <p:spPr>
          <a:xfrm rot="-5400000">
            <a:off x="1828800" y="2394150"/>
            <a:ext cx="2901187" cy="217589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6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Bedroom </a:t>
            </a:r>
            <a:endParaRPr/>
          </a:p>
        </p:txBody>
      </p:sp>
      <p:pic>
        <p:nvPicPr>
          <p:cNvPr id="910" name="Google Shape;910;p64"/>
          <p:cNvPicPr preferRelativeResize="0"/>
          <p:nvPr/>
        </p:nvPicPr>
        <p:blipFill>
          <a:blip r:embed="rId3">
            <a:alphaModFix/>
          </a:blip>
          <a:stretch>
            <a:fillRect/>
          </a:stretch>
        </p:blipFill>
        <p:spPr>
          <a:xfrm>
            <a:off x="3283225" y="1223350"/>
            <a:ext cx="2616350" cy="3380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sp>
        <p:nvSpPr>
          <p:cNvPr id="915" name="Google Shape;915;p65"/>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Bedroom: </a:t>
            </a:r>
            <a:r>
              <a:rPr lang="en">
                <a:latin typeface="Manrope"/>
                <a:ea typeface="Manrope"/>
                <a:cs typeface="Manrope"/>
                <a:sym typeface="Manrope"/>
              </a:rPr>
              <a:t>½” Scale </a:t>
            </a:r>
            <a:endParaRPr>
              <a:latin typeface="Manrope"/>
              <a:ea typeface="Manrope"/>
              <a:cs typeface="Manrope"/>
              <a:sym typeface="Manrope"/>
            </a:endParaRPr>
          </a:p>
        </p:txBody>
      </p:sp>
      <p:sp>
        <p:nvSpPr>
          <p:cNvPr id="917" name="Google Shape;917;p65"/>
          <p:cNvSpPr txBox="1"/>
          <p:nvPr/>
        </p:nvSpPr>
        <p:spPr>
          <a:xfrm>
            <a:off x="4498475" y="1703700"/>
            <a:ext cx="4341300" cy="216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dk2"/>
                </a:solidFill>
                <a:latin typeface="Muli"/>
                <a:ea typeface="Muli"/>
                <a:cs typeface="Muli"/>
                <a:sym typeface="Muli"/>
              </a:rPr>
              <a:t>This drawing, in a ½ inch scale, depicts a bedroom that features a bed, 2 nightstands, 2 dressers, a mirror, a window, 3 doors, and a hamper </a:t>
            </a:r>
            <a:endParaRPr sz="2000" dirty="0">
              <a:solidFill>
                <a:schemeClr val="dk2"/>
              </a:solidFill>
              <a:latin typeface="Muli"/>
              <a:ea typeface="Muli"/>
              <a:cs typeface="Muli"/>
              <a:sym typeface="Muli"/>
            </a:endParaRPr>
          </a:p>
        </p:txBody>
      </p:sp>
      <p:pic>
        <p:nvPicPr>
          <p:cNvPr id="1026" name="Picture 2">
            <a:extLst>
              <a:ext uri="{FF2B5EF4-FFF2-40B4-BE49-F238E27FC236}">
                <a16:creationId xmlns:a16="http://schemas.microsoft.com/office/drawing/2014/main" id="{9903F328-276F-72EC-3A01-A9105CD8A1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07" t="5992" r="3858" b="3520"/>
          <a:stretch/>
        </p:blipFill>
        <p:spPr bwMode="auto">
          <a:xfrm>
            <a:off x="144232" y="1177632"/>
            <a:ext cx="4323421" cy="31949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66"/>
          <p:cNvSpPr txBox="1">
            <a:spLocks noGrp="1"/>
          </p:cNvSpPr>
          <p:nvPr>
            <p:ph type="title"/>
          </p:nvPr>
        </p:nvSpPr>
        <p:spPr>
          <a:xfrm>
            <a:off x="726900" y="1301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Bedroom: </a:t>
            </a:r>
            <a:r>
              <a:rPr lang="en">
                <a:latin typeface="Manrope"/>
                <a:ea typeface="Manrope"/>
                <a:cs typeface="Manrope"/>
                <a:sym typeface="Manrope"/>
              </a:rPr>
              <a:t>Modified ½” Scale</a:t>
            </a:r>
            <a:endParaRPr>
              <a:latin typeface="Manrope"/>
              <a:ea typeface="Manrope"/>
              <a:cs typeface="Manrope"/>
              <a:sym typeface="Manrope"/>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924" name="Google Shape;924;p66"/>
          <p:cNvSpPr txBox="1">
            <a:spLocks noGrp="1"/>
          </p:cNvSpPr>
          <p:nvPr>
            <p:ph type="title"/>
          </p:nvPr>
        </p:nvSpPr>
        <p:spPr>
          <a:xfrm>
            <a:off x="5378425" y="1495500"/>
            <a:ext cx="3802200" cy="24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dirty="0">
                <a:latin typeface="Muli"/>
                <a:ea typeface="Muli"/>
                <a:cs typeface="Muli"/>
                <a:sym typeface="Muli"/>
              </a:rPr>
              <a:t>This drawing, in a 1:20 scale, depicts a bedroom that is modified for an individual in a stand wheelchair. It features a 20 inch bed, 2 dressers, 2 nightstands, a lamp, 3 doors, and a hamper.</a:t>
            </a:r>
            <a:endParaRPr dirty="0"/>
          </a:p>
        </p:txBody>
      </p:sp>
      <p:pic>
        <p:nvPicPr>
          <p:cNvPr id="2050" name="Picture 2">
            <a:extLst>
              <a:ext uri="{FF2B5EF4-FFF2-40B4-BE49-F238E27FC236}">
                <a16:creationId xmlns:a16="http://schemas.microsoft.com/office/drawing/2014/main" id="{513E8F64-F547-512C-9FC9-10AC85D641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4" t="5194" r="5955" b="7516"/>
          <a:stretch/>
        </p:blipFill>
        <p:spPr bwMode="auto">
          <a:xfrm>
            <a:off x="267127" y="1021819"/>
            <a:ext cx="4945083" cy="36940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6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Bedroom Modifications Overview</a:t>
            </a:r>
            <a:endParaRPr/>
          </a:p>
        </p:txBody>
      </p:sp>
      <p:sp>
        <p:nvSpPr>
          <p:cNvPr id="930" name="Google Shape;930;p67"/>
          <p:cNvSpPr txBox="1">
            <a:spLocks noGrp="1"/>
          </p:cNvSpPr>
          <p:nvPr>
            <p:ph type="title" idx="2"/>
          </p:nvPr>
        </p:nvSpPr>
        <p:spPr>
          <a:xfrm>
            <a:off x="713100" y="1705775"/>
            <a:ext cx="2472900" cy="41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Bed Rail Installation </a:t>
            </a:r>
            <a:endParaRPr/>
          </a:p>
        </p:txBody>
      </p:sp>
      <p:sp>
        <p:nvSpPr>
          <p:cNvPr id="931" name="Google Shape;931;p67"/>
          <p:cNvSpPr txBox="1">
            <a:spLocks noGrp="1"/>
          </p:cNvSpPr>
          <p:nvPr>
            <p:ph type="subTitle" idx="1"/>
          </p:nvPr>
        </p:nvSpPr>
        <p:spPr>
          <a:xfrm>
            <a:off x="713100" y="2041475"/>
            <a:ext cx="2472900" cy="85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Roboto" panose="02000000000000000000" pitchFamily="2" charset="0"/>
                <a:ea typeface="Roboto" panose="02000000000000000000" pitchFamily="2" charset="0"/>
                <a:cs typeface="Roboto" panose="02000000000000000000" pitchFamily="2" charset="0"/>
              </a:rPr>
              <a:t>Install a bed rail to assist with transfers between the bed and the  wheelchair </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932" name="Google Shape;932;p67"/>
          <p:cNvSpPr txBox="1">
            <a:spLocks noGrp="1"/>
          </p:cNvSpPr>
          <p:nvPr>
            <p:ph type="title" idx="3"/>
          </p:nvPr>
        </p:nvSpPr>
        <p:spPr>
          <a:xfrm>
            <a:off x="3335477" y="1930363"/>
            <a:ext cx="2472900" cy="41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Bed and Furniture Reconfiguration	</a:t>
            </a:r>
            <a:endParaRPr dirty="0"/>
          </a:p>
        </p:txBody>
      </p:sp>
      <p:sp>
        <p:nvSpPr>
          <p:cNvPr id="933" name="Google Shape;933;p67"/>
          <p:cNvSpPr txBox="1">
            <a:spLocks noGrp="1"/>
          </p:cNvSpPr>
          <p:nvPr>
            <p:ph type="subTitle" idx="4"/>
          </p:nvPr>
        </p:nvSpPr>
        <p:spPr>
          <a:xfrm>
            <a:off x="3335539" y="2009391"/>
            <a:ext cx="2472900" cy="85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Roboto" panose="02000000000000000000" pitchFamily="2" charset="0"/>
                <a:ea typeface="Roboto" panose="02000000000000000000" pitchFamily="2" charset="0"/>
                <a:cs typeface="Roboto" panose="02000000000000000000" pitchFamily="2" charset="0"/>
              </a:rPr>
              <a:t>Optimize the space to facilitate wheelchair access by adjusting the bed and dresser. </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934" name="Google Shape;934;p67"/>
          <p:cNvSpPr txBox="1">
            <a:spLocks noGrp="1"/>
          </p:cNvSpPr>
          <p:nvPr>
            <p:ph type="title" idx="5"/>
          </p:nvPr>
        </p:nvSpPr>
        <p:spPr>
          <a:xfrm>
            <a:off x="3275826" y="3394610"/>
            <a:ext cx="2472900" cy="41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Adaptive Lighting Solution </a:t>
            </a:r>
            <a:endParaRPr dirty="0"/>
          </a:p>
        </p:txBody>
      </p:sp>
      <p:sp>
        <p:nvSpPr>
          <p:cNvPr id="935" name="Google Shape;935;p67"/>
          <p:cNvSpPr txBox="1">
            <a:spLocks noGrp="1"/>
          </p:cNvSpPr>
          <p:nvPr>
            <p:ph type="subTitle" idx="6"/>
          </p:nvPr>
        </p:nvSpPr>
        <p:spPr>
          <a:xfrm>
            <a:off x="3275826" y="3730285"/>
            <a:ext cx="2472900" cy="85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Roboto" panose="02000000000000000000" pitchFamily="2" charset="0"/>
                <a:ea typeface="Roboto" panose="02000000000000000000" pitchFamily="2" charset="0"/>
                <a:cs typeface="Roboto" panose="02000000000000000000" pitchFamily="2" charset="0"/>
              </a:rPr>
              <a:t>Introduce a remote-controlled light to enhance safety. </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936" name="Google Shape;936;p67"/>
          <p:cNvSpPr txBox="1">
            <a:spLocks noGrp="1"/>
          </p:cNvSpPr>
          <p:nvPr>
            <p:ph type="title" idx="9"/>
          </p:nvPr>
        </p:nvSpPr>
        <p:spPr>
          <a:xfrm>
            <a:off x="5990015" y="1593481"/>
            <a:ext cx="2472900" cy="41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Storage Reorganization</a:t>
            </a:r>
            <a:endParaRPr dirty="0"/>
          </a:p>
        </p:txBody>
      </p:sp>
      <p:sp>
        <p:nvSpPr>
          <p:cNvPr id="937" name="Google Shape;937;p67"/>
          <p:cNvSpPr txBox="1">
            <a:spLocks noGrp="1"/>
          </p:cNvSpPr>
          <p:nvPr>
            <p:ph type="subTitle" idx="13"/>
          </p:nvPr>
        </p:nvSpPr>
        <p:spPr>
          <a:xfrm>
            <a:off x="6102302" y="1945223"/>
            <a:ext cx="2472900" cy="85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Roboto" panose="02000000000000000000" pitchFamily="2" charset="0"/>
                <a:ea typeface="Roboto" panose="02000000000000000000" pitchFamily="2" charset="0"/>
                <a:cs typeface="Roboto" panose="02000000000000000000" pitchFamily="2" charset="0"/>
              </a:rPr>
              <a:t>Relocate the hampers to the opposite side of the room to increase accessibility to the closet and dresser</a:t>
            </a:r>
            <a:endParaRPr dirty="0">
              <a:latin typeface="Roboto" panose="02000000000000000000" pitchFamily="2" charset="0"/>
              <a:ea typeface="Roboto" panose="02000000000000000000" pitchFamily="2" charset="0"/>
              <a:cs typeface="Roboto" panose="02000000000000000000" pitchFamily="2" charset="0"/>
            </a:endParaRPr>
          </a:p>
        </p:txBody>
      </p:sp>
      <p:grpSp>
        <p:nvGrpSpPr>
          <p:cNvPr id="938" name="Google Shape;938;p67"/>
          <p:cNvGrpSpPr/>
          <p:nvPr/>
        </p:nvGrpSpPr>
        <p:grpSpPr>
          <a:xfrm>
            <a:off x="6386186" y="3025283"/>
            <a:ext cx="1616400" cy="1803684"/>
            <a:chOff x="6833914" y="2328171"/>
            <a:chExt cx="2098403" cy="2275942"/>
          </a:xfrm>
        </p:grpSpPr>
        <p:sp>
          <p:nvSpPr>
            <p:cNvPr id="939" name="Google Shape;939;p67"/>
            <p:cNvSpPr/>
            <p:nvPr/>
          </p:nvSpPr>
          <p:spPr>
            <a:xfrm>
              <a:off x="7793756" y="3614263"/>
              <a:ext cx="649205" cy="71075"/>
            </a:xfrm>
            <a:custGeom>
              <a:avLst/>
              <a:gdLst/>
              <a:ahLst/>
              <a:cxnLst/>
              <a:rect l="l" t="t" r="r" b="b"/>
              <a:pathLst>
                <a:path w="13354" h="1462" extrusionOk="0">
                  <a:moveTo>
                    <a:pt x="754" y="0"/>
                  </a:moveTo>
                  <a:cubicBezTo>
                    <a:pt x="343" y="0"/>
                    <a:pt x="0" y="320"/>
                    <a:pt x="0" y="731"/>
                  </a:cubicBezTo>
                  <a:cubicBezTo>
                    <a:pt x="0" y="1141"/>
                    <a:pt x="343" y="1461"/>
                    <a:pt x="754" y="1461"/>
                  </a:cubicBezTo>
                  <a:lnTo>
                    <a:pt x="12623" y="1461"/>
                  </a:lnTo>
                  <a:cubicBezTo>
                    <a:pt x="13011" y="1461"/>
                    <a:pt x="13353" y="1141"/>
                    <a:pt x="13353" y="731"/>
                  </a:cubicBezTo>
                  <a:cubicBezTo>
                    <a:pt x="13353" y="320"/>
                    <a:pt x="13011" y="0"/>
                    <a:pt x="126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67"/>
            <p:cNvSpPr/>
            <p:nvPr/>
          </p:nvSpPr>
          <p:spPr>
            <a:xfrm>
              <a:off x="8425110" y="2480188"/>
              <a:ext cx="270834" cy="1561319"/>
            </a:xfrm>
            <a:custGeom>
              <a:avLst/>
              <a:gdLst/>
              <a:ahLst/>
              <a:cxnLst/>
              <a:rect l="l" t="t" r="r" b="b"/>
              <a:pathLst>
                <a:path w="5571" h="32116" extrusionOk="0">
                  <a:moveTo>
                    <a:pt x="252" y="1"/>
                  </a:moveTo>
                  <a:cubicBezTo>
                    <a:pt x="115" y="1"/>
                    <a:pt x="1" y="115"/>
                    <a:pt x="1" y="252"/>
                  </a:cubicBezTo>
                  <a:lnTo>
                    <a:pt x="1" y="31865"/>
                  </a:lnTo>
                  <a:cubicBezTo>
                    <a:pt x="1" y="32002"/>
                    <a:pt x="115" y="32116"/>
                    <a:pt x="252" y="32116"/>
                  </a:cubicBezTo>
                  <a:cubicBezTo>
                    <a:pt x="412" y="32116"/>
                    <a:pt x="526" y="32002"/>
                    <a:pt x="526" y="31865"/>
                  </a:cubicBezTo>
                  <a:lnTo>
                    <a:pt x="526" y="526"/>
                  </a:lnTo>
                  <a:lnTo>
                    <a:pt x="5296" y="526"/>
                  </a:lnTo>
                  <a:cubicBezTo>
                    <a:pt x="5433" y="526"/>
                    <a:pt x="5570" y="389"/>
                    <a:pt x="5570" y="252"/>
                  </a:cubicBezTo>
                  <a:cubicBezTo>
                    <a:pt x="5570" y="115"/>
                    <a:pt x="5433" y="1"/>
                    <a:pt x="52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67"/>
            <p:cNvSpPr/>
            <p:nvPr/>
          </p:nvSpPr>
          <p:spPr>
            <a:xfrm>
              <a:off x="8361863" y="2709891"/>
              <a:ext cx="75499" cy="987662"/>
            </a:xfrm>
            <a:custGeom>
              <a:avLst/>
              <a:gdLst/>
              <a:ahLst/>
              <a:cxnLst/>
              <a:rect l="l" t="t" r="r" b="b"/>
              <a:pathLst>
                <a:path w="1553" h="20316" extrusionOk="0">
                  <a:moveTo>
                    <a:pt x="777" y="1"/>
                  </a:moveTo>
                  <a:cubicBezTo>
                    <a:pt x="366" y="1"/>
                    <a:pt x="1" y="343"/>
                    <a:pt x="1" y="777"/>
                  </a:cubicBezTo>
                  <a:lnTo>
                    <a:pt x="1" y="19539"/>
                  </a:lnTo>
                  <a:cubicBezTo>
                    <a:pt x="1" y="19950"/>
                    <a:pt x="366" y="20315"/>
                    <a:pt x="777" y="20315"/>
                  </a:cubicBezTo>
                  <a:cubicBezTo>
                    <a:pt x="1211" y="20315"/>
                    <a:pt x="1553" y="19950"/>
                    <a:pt x="1553" y="19539"/>
                  </a:cubicBezTo>
                  <a:lnTo>
                    <a:pt x="1553" y="777"/>
                  </a:lnTo>
                  <a:cubicBezTo>
                    <a:pt x="1553" y="343"/>
                    <a:pt x="1211" y="1"/>
                    <a:pt x="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67"/>
            <p:cNvSpPr/>
            <p:nvPr/>
          </p:nvSpPr>
          <p:spPr>
            <a:xfrm>
              <a:off x="8147717" y="2545671"/>
              <a:ext cx="134323" cy="269716"/>
            </a:xfrm>
            <a:custGeom>
              <a:avLst/>
              <a:gdLst/>
              <a:ahLst/>
              <a:cxnLst/>
              <a:rect l="l" t="t" r="r" b="b"/>
              <a:pathLst>
                <a:path w="2763" h="5548" extrusionOk="0">
                  <a:moveTo>
                    <a:pt x="1393" y="0"/>
                  </a:moveTo>
                  <a:cubicBezTo>
                    <a:pt x="617" y="0"/>
                    <a:pt x="1" y="617"/>
                    <a:pt x="1" y="1370"/>
                  </a:cubicBezTo>
                  <a:lnTo>
                    <a:pt x="1" y="4178"/>
                  </a:lnTo>
                  <a:cubicBezTo>
                    <a:pt x="1" y="4931"/>
                    <a:pt x="617" y="5547"/>
                    <a:pt x="1393" y="5547"/>
                  </a:cubicBezTo>
                  <a:cubicBezTo>
                    <a:pt x="2146" y="5547"/>
                    <a:pt x="2762" y="4931"/>
                    <a:pt x="2762" y="4178"/>
                  </a:cubicBezTo>
                  <a:lnTo>
                    <a:pt x="2762" y="1370"/>
                  </a:lnTo>
                  <a:cubicBezTo>
                    <a:pt x="2762" y="617"/>
                    <a:pt x="2146" y="0"/>
                    <a:pt x="1393" y="0"/>
                  </a:cubicBezTo>
                  <a:close/>
                </a:path>
              </a:pathLst>
            </a:custGeom>
            <a:solidFill>
              <a:srgbClr val="B26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67"/>
            <p:cNvSpPr/>
            <p:nvPr/>
          </p:nvSpPr>
          <p:spPr>
            <a:xfrm>
              <a:off x="8147717" y="2545671"/>
              <a:ext cx="134323" cy="163492"/>
            </a:xfrm>
            <a:custGeom>
              <a:avLst/>
              <a:gdLst/>
              <a:ahLst/>
              <a:cxnLst/>
              <a:rect l="l" t="t" r="r" b="b"/>
              <a:pathLst>
                <a:path w="2763" h="3363" extrusionOk="0">
                  <a:moveTo>
                    <a:pt x="1279" y="0"/>
                  </a:moveTo>
                  <a:cubicBezTo>
                    <a:pt x="571" y="0"/>
                    <a:pt x="1" y="571"/>
                    <a:pt x="1" y="1256"/>
                  </a:cubicBezTo>
                  <a:lnTo>
                    <a:pt x="1" y="3356"/>
                  </a:lnTo>
                  <a:cubicBezTo>
                    <a:pt x="46" y="3361"/>
                    <a:pt x="95" y="3363"/>
                    <a:pt x="146" y="3363"/>
                  </a:cubicBezTo>
                  <a:cubicBezTo>
                    <a:pt x="831" y="3363"/>
                    <a:pt x="1955" y="2939"/>
                    <a:pt x="2762" y="2237"/>
                  </a:cubicBezTo>
                  <a:lnTo>
                    <a:pt x="2762" y="1256"/>
                  </a:lnTo>
                  <a:cubicBezTo>
                    <a:pt x="2762" y="571"/>
                    <a:pt x="2192" y="0"/>
                    <a:pt x="1507" y="0"/>
                  </a:cubicBezTo>
                  <a:close/>
                </a:path>
              </a:pathLst>
            </a:custGeom>
            <a:solidFill>
              <a:srgbClr val="30354B">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67"/>
            <p:cNvSpPr/>
            <p:nvPr/>
          </p:nvSpPr>
          <p:spPr>
            <a:xfrm>
              <a:off x="8025646" y="2328171"/>
              <a:ext cx="303017" cy="367529"/>
            </a:xfrm>
            <a:custGeom>
              <a:avLst/>
              <a:gdLst/>
              <a:ahLst/>
              <a:cxnLst/>
              <a:rect l="l" t="t" r="r" b="b"/>
              <a:pathLst>
                <a:path w="6233" h="7560" extrusionOk="0">
                  <a:moveTo>
                    <a:pt x="3196" y="1"/>
                  </a:moveTo>
                  <a:cubicBezTo>
                    <a:pt x="1964" y="1"/>
                    <a:pt x="891" y="800"/>
                    <a:pt x="503" y="1918"/>
                  </a:cubicBezTo>
                  <a:cubicBezTo>
                    <a:pt x="503" y="1918"/>
                    <a:pt x="503" y="1941"/>
                    <a:pt x="503" y="1941"/>
                  </a:cubicBezTo>
                  <a:cubicBezTo>
                    <a:pt x="389" y="2238"/>
                    <a:pt x="343" y="2534"/>
                    <a:pt x="343" y="2877"/>
                  </a:cubicBezTo>
                  <a:cubicBezTo>
                    <a:pt x="161" y="4155"/>
                    <a:pt x="1" y="6027"/>
                    <a:pt x="731" y="7077"/>
                  </a:cubicBezTo>
                  <a:cubicBezTo>
                    <a:pt x="978" y="7423"/>
                    <a:pt x="1353" y="7560"/>
                    <a:pt x="1785" y="7560"/>
                  </a:cubicBezTo>
                  <a:cubicBezTo>
                    <a:pt x="2830" y="7560"/>
                    <a:pt x="4207" y="6759"/>
                    <a:pt x="4885" y="6209"/>
                  </a:cubicBezTo>
                  <a:cubicBezTo>
                    <a:pt x="5182" y="5981"/>
                    <a:pt x="5388" y="5661"/>
                    <a:pt x="5524" y="5319"/>
                  </a:cubicBezTo>
                  <a:cubicBezTo>
                    <a:pt x="5776" y="4543"/>
                    <a:pt x="6232" y="3151"/>
                    <a:pt x="6049" y="2534"/>
                  </a:cubicBezTo>
                  <a:cubicBezTo>
                    <a:pt x="5890" y="1119"/>
                    <a:pt x="4680" y="1"/>
                    <a:pt x="3196" y="1"/>
                  </a:cubicBezTo>
                  <a:close/>
                </a:path>
              </a:pathLst>
            </a:custGeom>
            <a:solidFill>
              <a:srgbClr val="B26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67"/>
            <p:cNvSpPr/>
            <p:nvPr/>
          </p:nvSpPr>
          <p:spPr>
            <a:xfrm>
              <a:off x="8080046" y="2571729"/>
              <a:ext cx="48858" cy="15071"/>
            </a:xfrm>
            <a:custGeom>
              <a:avLst/>
              <a:gdLst/>
              <a:ahLst/>
              <a:cxnLst/>
              <a:rect l="l" t="t" r="r" b="b"/>
              <a:pathLst>
                <a:path w="1005" h="310" extrusionOk="0">
                  <a:moveTo>
                    <a:pt x="92" y="1"/>
                  </a:moveTo>
                  <a:cubicBezTo>
                    <a:pt x="69" y="1"/>
                    <a:pt x="46" y="12"/>
                    <a:pt x="23" y="35"/>
                  </a:cubicBezTo>
                  <a:cubicBezTo>
                    <a:pt x="0" y="58"/>
                    <a:pt x="0" y="126"/>
                    <a:pt x="46" y="149"/>
                  </a:cubicBezTo>
                  <a:cubicBezTo>
                    <a:pt x="114" y="241"/>
                    <a:pt x="274" y="309"/>
                    <a:pt x="480" y="309"/>
                  </a:cubicBezTo>
                  <a:cubicBezTo>
                    <a:pt x="616" y="309"/>
                    <a:pt x="776" y="286"/>
                    <a:pt x="936" y="172"/>
                  </a:cubicBezTo>
                  <a:cubicBezTo>
                    <a:pt x="982" y="149"/>
                    <a:pt x="1005" y="81"/>
                    <a:pt x="982" y="58"/>
                  </a:cubicBezTo>
                  <a:cubicBezTo>
                    <a:pt x="948" y="25"/>
                    <a:pt x="915" y="3"/>
                    <a:pt x="881" y="3"/>
                  </a:cubicBezTo>
                  <a:cubicBezTo>
                    <a:pt x="869" y="3"/>
                    <a:pt x="857" y="6"/>
                    <a:pt x="845" y="12"/>
                  </a:cubicBezTo>
                  <a:cubicBezTo>
                    <a:pt x="700" y="109"/>
                    <a:pt x="572" y="140"/>
                    <a:pt x="467" y="140"/>
                  </a:cubicBezTo>
                  <a:cubicBezTo>
                    <a:pt x="275" y="140"/>
                    <a:pt x="160" y="35"/>
                    <a:pt x="160" y="35"/>
                  </a:cubicBezTo>
                  <a:cubicBezTo>
                    <a:pt x="137" y="12"/>
                    <a:pt x="114" y="1"/>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67"/>
            <p:cNvSpPr/>
            <p:nvPr/>
          </p:nvSpPr>
          <p:spPr>
            <a:xfrm>
              <a:off x="8168816" y="2499439"/>
              <a:ext cx="62179" cy="25183"/>
            </a:xfrm>
            <a:custGeom>
              <a:avLst/>
              <a:gdLst/>
              <a:ahLst/>
              <a:cxnLst/>
              <a:rect l="l" t="t" r="r" b="b"/>
              <a:pathLst>
                <a:path w="1279" h="518" extrusionOk="0">
                  <a:moveTo>
                    <a:pt x="470" y="1"/>
                  </a:moveTo>
                  <a:cubicBezTo>
                    <a:pt x="239" y="1"/>
                    <a:pt x="57" y="61"/>
                    <a:pt x="46" y="61"/>
                  </a:cubicBezTo>
                  <a:cubicBezTo>
                    <a:pt x="23" y="84"/>
                    <a:pt x="0" y="130"/>
                    <a:pt x="0" y="175"/>
                  </a:cubicBezTo>
                  <a:cubicBezTo>
                    <a:pt x="23" y="198"/>
                    <a:pt x="69" y="221"/>
                    <a:pt x="92" y="221"/>
                  </a:cubicBezTo>
                  <a:cubicBezTo>
                    <a:pt x="114" y="210"/>
                    <a:pt x="289" y="150"/>
                    <a:pt x="497" y="150"/>
                  </a:cubicBezTo>
                  <a:cubicBezTo>
                    <a:pt x="714" y="150"/>
                    <a:pt x="967" y="216"/>
                    <a:pt x="1119" y="472"/>
                  </a:cubicBezTo>
                  <a:cubicBezTo>
                    <a:pt x="1141" y="495"/>
                    <a:pt x="1164" y="518"/>
                    <a:pt x="1187" y="518"/>
                  </a:cubicBezTo>
                  <a:cubicBezTo>
                    <a:pt x="1187" y="518"/>
                    <a:pt x="1210" y="518"/>
                    <a:pt x="1233" y="495"/>
                  </a:cubicBezTo>
                  <a:cubicBezTo>
                    <a:pt x="1256" y="472"/>
                    <a:pt x="1278" y="427"/>
                    <a:pt x="1256" y="404"/>
                  </a:cubicBezTo>
                  <a:cubicBezTo>
                    <a:pt x="1050" y="77"/>
                    <a:pt x="730" y="1"/>
                    <a:pt x="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67"/>
            <p:cNvSpPr/>
            <p:nvPr/>
          </p:nvSpPr>
          <p:spPr>
            <a:xfrm>
              <a:off x="8036779" y="2499536"/>
              <a:ext cx="34419" cy="10695"/>
            </a:xfrm>
            <a:custGeom>
              <a:avLst/>
              <a:gdLst/>
              <a:ahLst/>
              <a:cxnLst/>
              <a:rect l="l" t="t" r="r" b="b"/>
              <a:pathLst>
                <a:path w="708" h="220" extrusionOk="0">
                  <a:moveTo>
                    <a:pt x="210" y="1"/>
                  </a:moveTo>
                  <a:cubicBezTo>
                    <a:pt x="150" y="1"/>
                    <a:pt x="87" y="5"/>
                    <a:pt x="23" y="14"/>
                  </a:cubicBezTo>
                  <a:cubicBezTo>
                    <a:pt x="23" y="59"/>
                    <a:pt x="23" y="105"/>
                    <a:pt x="0" y="173"/>
                  </a:cubicBezTo>
                  <a:cubicBezTo>
                    <a:pt x="78" y="155"/>
                    <a:pt x="155" y="148"/>
                    <a:pt x="226" y="148"/>
                  </a:cubicBezTo>
                  <a:cubicBezTo>
                    <a:pt x="424" y="148"/>
                    <a:pt x="577" y="202"/>
                    <a:pt x="593" y="219"/>
                  </a:cubicBezTo>
                  <a:cubicBezTo>
                    <a:pt x="639" y="219"/>
                    <a:pt x="685" y="196"/>
                    <a:pt x="685" y="173"/>
                  </a:cubicBezTo>
                  <a:cubicBezTo>
                    <a:pt x="708" y="128"/>
                    <a:pt x="685" y="82"/>
                    <a:pt x="639" y="59"/>
                  </a:cubicBezTo>
                  <a:cubicBezTo>
                    <a:pt x="639" y="59"/>
                    <a:pt x="449" y="1"/>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67"/>
            <p:cNvSpPr/>
            <p:nvPr/>
          </p:nvSpPr>
          <p:spPr>
            <a:xfrm>
              <a:off x="8137751" y="2528608"/>
              <a:ext cx="92125" cy="34031"/>
            </a:xfrm>
            <a:custGeom>
              <a:avLst/>
              <a:gdLst/>
              <a:ahLst/>
              <a:cxnLst/>
              <a:rect l="l" t="t" r="r" b="b"/>
              <a:pathLst>
                <a:path w="1895" h="700" extrusionOk="0">
                  <a:moveTo>
                    <a:pt x="1076" y="1"/>
                  </a:moveTo>
                  <a:cubicBezTo>
                    <a:pt x="399" y="1"/>
                    <a:pt x="0" y="511"/>
                    <a:pt x="0" y="511"/>
                  </a:cubicBezTo>
                  <a:cubicBezTo>
                    <a:pt x="303" y="648"/>
                    <a:pt x="572" y="700"/>
                    <a:pt x="806" y="700"/>
                  </a:cubicBezTo>
                  <a:cubicBezTo>
                    <a:pt x="1509" y="700"/>
                    <a:pt x="1895" y="237"/>
                    <a:pt x="1895" y="237"/>
                  </a:cubicBezTo>
                  <a:cubicBezTo>
                    <a:pt x="1590" y="64"/>
                    <a:pt x="1316" y="1"/>
                    <a:pt x="10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67"/>
            <p:cNvSpPr/>
            <p:nvPr/>
          </p:nvSpPr>
          <p:spPr>
            <a:xfrm>
              <a:off x="8134397" y="2524330"/>
              <a:ext cx="99904" cy="32475"/>
            </a:xfrm>
            <a:custGeom>
              <a:avLst/>
              <a:gdLst/>
              <a:ahLst/>
              <a:cxnLst/>
              <a:rect l="l" t="t" r="r" b="b"/>
              <a:pathLst>
                <a:path w="2055" h="668" extrusionOk="0">
                  <a:moveTo>
                    <a:pt x="1158" y="1"/>
                  </a:moveTo>
                  <a:cubicBezTo>
                    <a:pt x="456" y="1"/>
                    <a:pt x="23" y="537"/>
                    <a:pt x="23" y="554"/>
                  </a:cubicBezTo>
                  <a:cubicBezTo>
                    <a:pt x="1" y="576"/>
                    <a:pt x="1" y="622"/>
                    <a:pt x="23" y="645"/>
                  </a:cubicBezTo>
                  <a:cubicBezTo>
                    <a:pt x="46" y="668"/>
                    <a:pt x="69" y="668"/>
                    <a:pt x="69" y="668"/>
                  </a:cubicBezTo>
                  <a:cubicBezTo>
                    <a:pt x="92" y="668"/>
                    <a:pt x="115" y="668"/>
                    <a:pt x="138" y="645"/>
                  </a:cubicBezTo>
                  <a:cubicBezTo>
                    <a:pt x="154" y="612"/>
                    <a:pt x="533" y="156"/>
                    <a:pt x="1143" y="156"/>
                  </a:cubicBezTo>
                  <a:cubicBezTo>
                    <a:pt x="1371" y="156"/>
                    <a:pt x="1632" y="220"/>
                    <a:pt x="1918" y="394"/>
                  </a:cubicBezTo>
                  <a:cubicBezTo>
                    <a:pt x="1931" y="401"/>
                    <a:pt x="1945" y="403"/>
                    <a:pt x="1958" y="403"/>
                  </a:cubicBezTo>
                  <a:cubicBezTo>
                    <a:pt x="1988" y="403"/>
                    <a:pt x="2016" y="387"/>
                    <a:pt x="2032" y="371"/>
                  </a:cubicBezTo>
                  <a:cubicBezTo>
                    <a:pt x="2055" y="325"/>
                    <a:pt x="2032" y="280"/>
                    <a:pt x="2009" y="257"/>
                  </a:cubicBezTo>
                  <a:cubicBezTo>
                    <a:pt x="1696" y="70"/>
                    <a:pt x="1409" y="1"/>
                    <a:pt x="11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67"/>
            <p:cNvSpPr/>
            <p:nvPr/>
          </p:nvSpPr>
          <p:spPr>
            <a:xfrm>
              <a:off x="8034543" y="2526809"/>
              <a:ext cx="49976" cy="34128"/>
            </a:xfrm>
            <a:custGeom>
              <a:avLst/>
              <a:gdLst/>
              <a:ahLst/>
              <a:cxnLst/>
              <a:rect l="l" t="t" r="r" b="b"/>
              <a:pathLst>
                <a:path w="1028" h="702" extrusionOk="0">
                  <a:moveTo>
                    <a:pt x="23" y="0"/>
                  </a:moveTo>
                  <a:cubicBezTo>
                    <a:pt x="0" y="229"/>
                    <a:pt x="0" y="457"/>
                    <a:pt x="0" y="685"/>
                  </a:cubicBezTo>
                  <a:cubicBezTo>
                    <a:pt x="77" y="697"/>
                    <a:pt x="151" y="702"/>
                    <a:pt x="221" y="702"/>
                  </a:cubicBezTo>
                  <a:cubicBezTo>
                    <a:pt x="713" y="702"/>
                    <a:pt x="1028" y="457"/>
                    <a:pt x="1028" y="457"/>
                  </a:cubicBezTo>
                  <a:cubicBezTo>
                    <a:pt x="662" y="115"/>
                    <a:pt x="320" y="23"/>
                    <a:pt x="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67"/>
            <p:cNvSpPr/>
            <p:nvPr/>
          </p:nvSpPr>
          <p:spPr>
            <a:xfrm>
              <a:off x="8035661" y="2523454"/>
              <a:ext cx="53282" cy="28634"/>
            </a:xfrm>
            <a:custGeom>
              <a:avLst/>
              <a:gdLst/>
              <a:ahLst/>
              <a:cxnLst/>
              <a:rect l="l" t="t" r="r" b="b"/>
              <a:pathLst>
                <a:path w="1096" h="589" extrusionOk="0">
                  <a:moveTo>
                    <a:pt x="0" y="1"/>
                  </a:moveTo>
                  <a:cubicBezTo>
                    <a:pt x="0" y="47"/>
                    <a:pt x="0" y="92"/>
                    <a:pt x="0" y="138"/>
                  </a:cubicBezTo>
                  <a:cubicBezTo>
                    <a:pt x="274" y="161"/>
                    <a:pt x="616" y="252"/>
                    <a:pt x="959" y="572"/>
                  </a:cubicBezTo>
                  <a:cubicBezTo>
                    <a:pt x="970" y="583"/>
                    <a:pt x="987" y="589"/>
                    <a:pt x="1005" y="589"/>
                  </a:cubicBezTo>
                  <a:cubicBezTo>
                    <a:pt x="1022" y="589"/>
                    <a:pt x="1039" y="583"/>
                    <a:pt x="1050" y="572"/>
                  </a:cubicBezTo>
                  <a:cubicBezTo>
                    <a:pt x="1096" y="549"/>
                    <a:pt x="1096" y="480"/>
                    <a:pt x="1050" y="457"/>
                  </a:cubicBezTo>
                  <a:cubicBezTo>
                    <a:pt x="685" y="115"/>
                    <a:pt x="32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67"/>
            <p:cNvSpPr/>
            <p:nvPr/>
          </p:nvSpPr>
          <p:spPr>
            <a:xfrm>
              <a:off x="8158801" y="2528802"/>
              <a:ext cx="43316" cy="33642"/>
            </a:xfrm>
            <a:custGeom>
              <a:avLst/>
              <a:gdLst/>
              <a:ahLst/>
              <a:cxnLst/>
              <a:rect l="l" t="t" r="r" b="b"/>
              <a:pathLst>
                <a:path w="891" h="692" extrusionOk="0">
                  <a:moveTo>
                    <a:pt x="626" y="1"/>
                  </a:moveTo>
                  <a:cubicBezTo>
                    <a:pt x="398" y="1"/>
                    <a:pt x="205" y="63"/>
                    <a:pt x="46" y="142"/>
                  </a:cubicBezTo>
                  <a:cubicBezTo>
                    <a:pt x="1" y="211"/>
                    <a:pt x="1" y="256"/>
                    <a:pt x="1" y="347"/>
                  </a:cubicBezTo>
                  <a:cubicBezTo>
                    <a:pt x="1" y="462"/>
                    <a:pt x="46" y="599"/>
                    <a:pt x="138" y="667"/>
                  </a:cubicBezTo>
                  <a:cubicBezTo>
                    <a:pt x="234" y="684"/>
                    <a:pt x="320" y="692"/>
                    <a:pt x="399" y="692"/>
                  </a:cubicBezTo>
                  <a:cubicBezTo>
                    <a:pt x="528" y="692"/>
                    <a:pt x="641" y="672"/>
                    <a:pt x="754" y="644"/>
                  </a:cubicBezTo>
                  <a:cubicBezTo>
                    <a:pt x="823" y="576"/>
                    <a:pt x="891" y="462"/>
                    <a:pt x="891" y="347"/>
                  </a:cubicBezTo>
                  <a:cubicBezTo>
                    <a:pt x="891" y="211"/>
                    <a:pt x="823" y="74"/>
                    <a:pt x="731" y="5"/>
                  </a:cubicBezTo>
                  <a:cubicBezTo>
                    <a:pt x="695" y="2"/>
                    <a:pt x="660" y="1"/>
                    <a:pt x="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67"/>
            <p:cNvSpPr/>
            <p:nvPr/>
          </p:nvSpPr>
          <p:spPr>
            <a:xfrm>
              <a:off x="8034543" y="2526809"/>
              <a:ext cx="29995" cy="34079"/>
            </a:xfrm>
            <a:custGeom>
              <a:avLst/>
              <a:gdLst/>
              <a:ahLst/>
              <a:cxnLst/>
              <a:rect l="l" t="t" r="r" b="b"/>
              <a:pathLst>
                <a:path w="617" h="701" extrusionOk="0">
                  <a:moveTo>
                    <a:pt x="23" y="0"/>
                  </a:moveTo>
                  <a:cubicBezTo>
                    <a:pt x="0" y="229"/>
                    <a:pt x="0" y="457"/>
                    <a:pt x="0" y="685"/>
                  </a:cubicBezTo>
                  <a:cubicBezTo>
                    <a:pt x="76" y="695"/>
                    <a:pt x="152" y="700"/>
                    <a:pt x="224" y="700"/>
                  </a:cubicBezTo>
                  <a:cubicBezTo>
                    <a:pt x="326" y="700"/>
                    <a:pt x="422" y="689"/>
                    <a:pt x="503" y="662"/>
                  </a:cubicBezTo>
                  <a:cubicBezTo>
                    <a:pt x="571" y="594"/>
                    <a:pt x="617" y="480"/>
                    <a:pt x="617" y="388"/>
                  </a:cubicBezTo>
                  <a:cubicBezTo>
                    <a:pt x="617" y="274"/>
                    <a:pt x="571" y="183"/>
                    <a:pt x="525" y="115"/>
                  </a:cubicBezTo>
                  <a:cubicBezTo>
                    <a:pt x="343" y="46"/>
                    <a:pt x="183" y="23"/>
                    <a:pt x="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67"/>
            <p:cNvSpPr/>
            <p:nvPr/>
          </p:nvSpPr>
          <p:spPr>
            <a:xfrm>
              <a:off x="8058947" y="2604738"/>
              <a:ext cx="94362" cy="24210"/>
            </a:xfrm>
            <a:custGeom>
              <a:avLst/>
              <a:gdLst/>
              <a:ahLst/>
              <a:cxnLst/>
              <a:rect l="l" t="t" r="r" b="b"/>
              <a:pathLst>
                <a:path w="1941" h="498" extrusionOk="0">
                  <a:moveTo>
                    <a:pt x="103" y="1"/>
                  </a:moveTo>
                  <a:cubicBezTo>
                    <a:pt x="80" y="1"/>
                    <a:pt x="58" y="7"/>
                    <a:pt x="46" y="18"/>
                  </a:cubicBezTo>
                  <a:cubicBezTo>
                    <a:pt x="1" y="64"/>
                    <a:pt x="23" y="109"/>
                    <a:pt x="46" y="155"/>
                  </a:cubicBezTo>
                  <a:cubicBezTo>
                    <a:pt x="366" y="406"/>
                    <a:pt x="685" y="497"/>
                    <a:pt x="982" y="497"/>
                  </a:cubicBezTo>
                  <a:cubicBezTo>
                    <a:pt x="1484" y="497"/>
                    <a:pt x="1872" y="223"/>
                    <a:pt x="1895" y="201"/>
                  </a:cubicBezTo>
                  <a:cubicBezTo>
                    <a:pt x="1918" y="178"/>
                    <a:pt x="1941" y="132"/>
                    <a:pt x="1895" y="87"/>
                  </a:cubicBezTo>
                  <a:cubicBezTo>
                    <a:pt x="1882" y="60"/>
                    <a:pt x="1860" y="49"/>
                    <a:pt x="1836" y="49"/>
                  </a:cubicBezTo>
                  <a:cubicBezTo>
                    <a:pt x="1819" y="49"/>
                    <a:pt x="1800" y="54"/>
                    <a:pt x="1781" y="64"/>
                  </a:cubicBezTo>
                  <a:cubicBezTo>
                    <a:pt x="1766" y="78"/>
                    <a:pt x="1429" y="330"/>
                    <a:pt x="978" y="330"/>
                  </a:cubicBezTo>
                  <a:cubicBezTo>
                    <a:pt x="728" y="330"/>
                    <a:pt x="444" y="253"/>
                    <a:pt x="160" y="18"/>
                  </a:cubicBezTo>
                  <a:cubicBezTo>
                    <a:pt x="149" y="7"/>
                    <a:pt x="126" y="1"/>
                    <a:pt x="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67"/>
            <p:cNvSpPr/>
            <p:nvPr/>
          </p:nvSpPr>
          <p:spPr>
            <a:xfrm>
              <a:off x="8254231" y="2501286"/>
              <a:ext cx="107682" cy="107682"/>
            </a:xfrm>
            <a:custGeom>
              <a:avLst/>
              <a:gdLst/>
              <a:ahLst/>
              <a:cxnLst/>
              <a:rect l="l" t="t" r="r" b="b"/>
              <a:pathLst>
                <a:path w="2215" h="2215" extrusionOk="0">
                  <a:moveTo>
                    <a:pt x="1119" y="0"/>
                  </a:moveTo>
                  <a:cubicBezTo>
                    <a:pt x="503" y="0"/>
                    <a:pt x="1" y="480"/>
                    <a:pt x="1" y="1096"/>
                  </a:cubicBezTo>
                  <a:cubicBezTo>
                    <a:pt x="1" y="1712"/>
                    <a:pt x="503" y="2215"/>
                    <a:pt x="1119" y="2215"/>
                  </a:cubicBezTo>
                  <a:cubicBezTo>
                    <a:pt x="1713" y="2215"/>
                    <a:pt x="2215" y="1712"/>
                    <a:pt x="2215" y="1096"/>
                  </a:cubicBezTo>
                  <a:cubicBezTo>
                    <a:pt x="2215" y="480"/>
                    <a:pt x="1713" y="0"/>
                    <a:pt x="1119" y="0"/>
                  </a:cubicBezTo>
                  <a:close/>
                </a:path>
              </a:pathLst>
            </a:custGeom>
            <a:solidFill>
              <a:srgbClr val="B26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67"/>
            <p:cNvSpPr/>
            <p:nvPr/>
          </p:nvSpPr>
          <p:spPr>
            <a:xfrm>
              <a:off x="8278635" y="2519857"/>
              <a:ext cx="73311" cy="44726"/>
            </a:xfrm>
            <a:custGeom>
              <a:avLst/>
              <a:gdLst/>
              <a:ahLst/>
              <a:cxnLst/>
              <a:rect l="l" t="t" r="r" b="b"/>
              <a:pathLst>
                <a:path w="1508" h="920" extrusionOk="0">
                  <a:moveTo>
                    <a:pt x="1159" y="1"/>
                  </a:moveTo>
                  <a:cubicBezTo>
                    <a:pt x="340" y="1"/>
                    <a:pt x="24" y="785"/>
                    <a:pt x="24" y="805"/>
                  </a:cubicBezTo>
                  <a:cubicBezTo>
                    <a:pt x="1" y="828"/>
                    <a:pt x="24" y="897"/>
                    <a:pt x="69" y="897"/>
                  </a:cubicBezTo>
                  <a:cubicBezTo>
                    <a:pt x="69" y="920"/>
                    <a:pt x="92" y="920"/>
                    <a:pt x="92" y="920"/>
                  </a:cubicBezTo>
                  <a:cubicBezTo>
                    <a:pt x="138" y="920"/>
                    <a:pt x="161" y="897"/>
                    <a:pt x="184" y="851"/>
                  </a:cubicBezTo>
                  <a:cubicBezTo>
                    <a:pt x="204" y="831"/>
                    <a:pt x="464" y="185"/>
                    <a:pt x="1144" y="185"/>
                  </a:cubicBezTo>
                  <a:cubicBezTo>
                    <a:pt x="1221" y="185"/>
                    <a:pt x="1304" y="193"/>
                    <a:pt x="1393" y="212"/>
                  </a:cubicBezTo>
                  <a:cubicBezTo>
                    <a:pt x="1439" y="212"/>
                    <a:pt x="1485" y="189"/>
                    <a:pt x="1507" y="143"/>
                  </a:cubicBezTo>
                  <a:cubicBezTo>
                    <a:pt x="1507" y="98"/>
                    <a:pt x="1485" y="52"/>
                    <a:pt x="1439" y="29"/>
                  </a:cubicBezTo>
                  <a:cubicBezTo>
                    <a:pt x="1340" y="9"/>
                    <a:pt x="1246" y="1"/>
                    <a:pt x="1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67"/>
            <p:cNvSpPr/>
            <p:nvPr/>
          </p:nvSpPr>
          <p:spPr>
            <a:xfrm>
              <a:off x="6978153" y="4233416"/>
              <a:ext cx="306323" cy="231991"/>
            </a:xfrm>
            <a:custGeom>
              <a:avLst/>
              <a:gdLst/>
              <a:ahLst/>
              <a:cxnLst/>
              <a:rect l="l" t="t" r="r" b="b"/>
              <a:pathLst>
                <a:path w="6301" h="4772" extrusionOk="0">
                  <a:moveTo>
                    <a:pt x="4726" y="1"/>
                  </a:moveTo>
                  <a:lnTo>
                    <a:pt x="3265" y="2671"/>
                  </a:lnTo>
                  <a:lnTo>
                    <a:pt x="1" y="2420"/>
                  </a:lnTo>
                  <a:lnTo>
                    <a:pt x="3333" y="4338"/>
                  </a:lnTo>
                  <a:lnTo>
                    <a:pt x="4109" y="3972"/>
                  </a:lnTo>
                  <a:lnTo>
                    <a:pt x="3790" y="4566"/>
                  </a:lnTo>
                  <a:lnTo>
                    <a:pt x="4155" y="4771"/>
                  </a:lnTo>
                  <a:lnTo>
                    <a:pt x="6300" y="845"/>
                  </a:lnTo>
                  <a:lnTo>
                    <a:pt x="47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67"/>
            <p:cNvSpPr/>
            <p:nvPr/>
          </p:nvSpPr>
          <p:spPr>
            <a:xfrm>
              <a:off x="7124628" y="3365698"/>
              <a:ext cx="1276144" cy="927720"/>
            </a:xfrm>
            <a:custGeom>
              <a:avLst/>
              <a:gdLst/>
              <a:ahLst/>
              <a:cxnLst/>
              <a:rect l="l" t="t" r="r" b="b"/>
              <a:pathLst>
                <a:path w="26250" h="19083" extrusionOk="0">
                  <a:moveTo>
                    <a:pt x="25862" y="0"/>
                  </a:moveTo>
                  <a:cubicBezTo>
                    <a:pt x="25862" y="0"/>
                    <a:pt x="9268" y="0"/>
                    <a:pt x="8446" y="480"/>
                  </a:cubicBezTo>
                  <a:cubicBezTo>
                    <a:pt x="7624" y="959"/>
                    <a:pt x="1" y="17667"/>
                    <a:pt x="1" y="17667"/>
                  </a:cubicBezTo>
                  <a:lnTo>
                    <a:pt x="3493" y="19082"/>
                  </a:lnTo>
                  <a:lnTo>
                    <a:pt x="13148" y="5341"/>
                  </a:lnTo>
                  <a:cubicBezTo>
                    <a:pt x="13148" y="5341"/>
                    <a:pt x="19334" y="5090"/>
                    <a:pt x="22780" y="5090"/>
                  </a:cubicBezTo>
                  <a:cubicBezTo>
                    <a:pt x="26250" y="5090"/>
                    <a:pt x="25862" y="0"/>
                    <a:pt x="258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67"/>
            <p:cNvSpPr/>
            <p:nvPr/>
          </p:nvSpPr>
          <p:spPr>
            <a:xfrm>
              <a:off x="7124628" y="3365698"/>
              <a:ext cx="1276144" cy="927720"/>
            </a:xfrm>
            <a:custGeom>
              <a:avLst/>
              <a:gdLst/>
              <a:ahLst/>
              <a:cxnLst/>
              <a:rect l="l" t="t" r="r" b="b"/>
              <a:pathLst>
                <a:path w="26250" h="19083" extrusionOk="0">
                  <a:moveTo>
                    <a:pt x="25862" y="0"/>
                  </a:moveTo>
                  <a:cubicBezTo>
                    <a:pt x="25862" y="0"/>
                    <a:pt x="9268" y="0"/>
                    <a:pt x="8446" y="480"/>
                  </a:cubicBezTo>
                  <a:cubicBezTo>
                    <a:pt x="7624" y="959"/>
                    <a:pt x="1" y="17667"/>
                    <a:pt x="1" y="17667"/>
                  </a:cubicBezTo>
                  <a:lnTo>
                    <a:pt x="3493" y="19082"/>
                  </a:lnTo>
                  <a:lnTo>
                    <a:pt x="13148" y="5341"/>
                  </a:lnTo>
                  <a:cubicBezTo>
                    <a:pt x="13148" y="5341"/>
                    <a:pt x="19334" y="5090"/>
                    <a:pt x="22780" y="5090"/>
                  </a:cubicBezTo>
                  <a:cubicBezTo>
                    <a:pt x="26250" y="5090"/>
                    <a:pt x="25862" y="0"/>
                    <a:pt x="25862" y="0"/>
                  </a:cubicBezTo>
                  <a:close/>
                </a:path>
              </a:pathLst>
            </a:custGeom>
            <a:solidFill>
              <a:srgbClr val="30354B">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67"/>
            <p:cNvSpPr/>
            <p:nvPr/>
          </p:nvSpPr>
          <p:spPr>
            <a:xfrm>
              <a:off x="7150151" y="3365698"/>
              <a:ext cx="1296125" cy="938804"/>
            </a:xfrm>
            <a:custGeom>
              <a:avLst/>
              <a:gdLst/>
              <a:ahLst/>
              <a:cxnLst/>
              <a:rect l="l" t="t" r="r" b="b"/>
              <a:pathLst>
                <a:path w="26661" h="19311" extrusionOk="0">
                  <a:moveTo>
                    <a:pt x="26273" y="0"/>
                  </a:moveTo>
                  <a:cubicBezTo>
                    <a:pt x="26273" y="0"/>
                    <a:pt x="9679" y="0"/>
                    <a:pt x="8857" y="480"/>
                  </a:cubicBezTo>
                  <a:cubicBezTo>
                    <a:pt x="8035" y="959"/>
                    <a:pt x="1" y="18124"/>
                    <a:pt x="1" y="18124"/>
                  </a:cubicBezTo>
                  <a:lnTo>
                    <a:pt x="2968" y="19311"/>
                  </a:lnTo>
                  <a:lnTo>
                    <a:pt x="13582" y="5341"/>
                  </a:lnTo>
                  <a:cubicBezTo>
                    <a:pt x="13582" y="5341"/>
                    <a:pt x="19744" y="5090"/>
                    <a:pt x="23191" y="5090"/>
                  </a:cubicBezTo>
                  <a:cubicBezTo>
                    <a:pt x="26661" y="5090"/>
                    <a:pt x="26273" y="0"/>
                    <a:pt x="262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67"/>
            <p:cNvSpPr/>
            <p:nvPr/>
          </p:nvSpPr>
          <p:spPr>
            <a:xfrm>
              <a:off x="7870323" y="2700800"/>
              <a:ext cx="823392" cy="703799"/>
            </a:xfrm>
            <a:custGeom>
              <a:avLst/>
              <a:gdLst/>
              <a:ahLst/>
              <a:cxnLst/>
              <a:rect l="l" t="t" r="r" b="b"/>
              <a:pathLst>
                <a:path w="16937" h="14477" extrusionOk="0">
                  <a:moveTo>
                    <a:pt x="8360" y="0"/>
                  </a:moveTo>
                  <a:cubicBezTo>
                    <a:pt x="8336" y="0"/>
                    <a:pt x="8311" y="2"/>
                    <a:pt x="8286" y="5"/>
                  </a:cubicBezTo>
                  <a:lnTo>
                    <a:pt x="5752" y="416"/>
                  </a:lnTo>
                  <a:cubicBezTo>
                    <a:pt x="5387" y="462"/>
                    <a:pt x="5182" y="850"/>
                    <a:pt x="5319" y="1169"/>
                  </a:cubicBezTo>
                  <a:lnTo>
                    <a:pt x="5433" y="1443"/>
                  </a:lnTo>
                  <a:cubicBezTo>
                    <a:pt x="5022" y="1557"/>
                    <a:pt x="4679" y="1671"/>
                    <a:pt x="4474" y="1785"/>
                  </a:cubicBezTo>
                  <a:cubicBezTo>
                    <a:pt x="3584" y="2242"/>
                    <a:pt x="0" y="13928"/>
                    <a:pt x="0" y="13928"/>
                  </a:cubicBezTo>
                  <a:lnTo>
                    <a:pt x="11459" y="14476"/>
                  </a:lnTo>
                  <a:lnTo>
                    <a:pt x="11459" y="12696"/>
                  </a:lnTo>
                  <a:cubicBezTo>
                    <a:pt x="13673" y="12536"/>
                    <a:pt x="15590" y="12102"/>
                    <a:pt x="15978" y="11075"/>
                  </a:cubicBezTo>
                  <a:cubicBezTo>
                    <a:pt x="16937" y="8450"/>
                    <a:pt x="10614" y="1512"/>
                    <a:pt x="10112" y="1215"/>
                  </a:cubicBezTo>
                  <a:cubicBezTo>
                    <a:pt x="9838" y="1032"/>
                    <a:pt x="9404" y="964"/>
                    <a:pt x="8879" y="941"/>
                  </a:cubicBezTo>
                  <a:lnTo>
                    <a:pt x="8925" y="621"/>
                  </a:lnTo>
                  <a:cubicBezTo>
                    <a:pt x="8967" y="281"/>
                    <a:pt x="8693" y="0"/>
                    <a:pt x="8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67"/>
            <p:cNvSpPr/>
            <p:nvPr/>
          </p:nvSpPr>
          <p:spPr>
            <a:xfrm>
              <a:off x="7890304" y="3265407"/>
              <a:ext cx="168694" cy="48177"/>
            </a:xfrm>
            <a:custGeom>
              <a:avLst/>
              <a:gdLst/>
              <a:ahLst/>
              <a:cxnLst/>
              <a:rect l="l" t="t" r="r" b="b"/>
              <a:pathLst>
                <a:path w="3470" h="991" extrusionOk="0">
                  <a:moveTo>
                    <a:pt x="2238" y="0"/>
                  </a:moveTo>
                  <a:cubicBezTo>
                    <a:pt x="1762" y="0"/>
                    <a:pt x="1183" y="26"/>
                    <a:pt x="708" y="123"/>
                  </a:cubicBezTo>
                  <a:cubicBezTo>
                    <a:pt x="297" y="215"/>
                    <a:pt x="0" y="580"/>
                    <a:pt x="0" y="991"/>
                  </a:cubicBezTo>
                  <a:lnTo>
                    <a:pt x="3470" y="854"/>
                  </a:lnTo>
                  <a:lnTo>
                    <a:pt x="3173" y="32"/>
                  </a:lnTo>
                  <a:cubicBezTo>
                    <a:pt x="3173" y="32"/>
                    <a:pt x="2768" y="0"/>
                    <a:pt x="2238" y="0"/>
                  </a:cubicBezTo>
                  <a:close/>
                </a:path>
              </a:pathLst>
            </a:custGeom>
            <a:solidFill>
              <a:srgbClr val="B26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67"/>
            <p:cNvSpPr/>
            <p:nvPr/>
          </p:nvSpPr>
          <p:spPr>
            <a:xfrm>
              <a:off x="8034543" y="2933614"/>
              <a:ext cx="397282" cy="377739"/>
            </a:xfrm>
            <a:custGeom>
              <a:avLst/>
              <a:gdLst/>
              <a:ahLst/>
              <a:cxnLst/>
              <a:rect l="l" t="t" r="r" b="b"/>
              <a:pathLst>
                <a:path w="8172" h="7770" extrusionOk="0">
                  <a:moveTo>
                    <a:pt x="5903" y="0"/>
                  </a:moveTo>
                  <a:cubicBezTo>
                    <a:pt x="5891" y="0"/>
                    <a:pt x="5879" y="3"/>
                    <a:pt x="5866" y="9"/>
                  </a:cubicBezTo>
                  <a:cubicBezTo>
                    <a:pt x="5821" y="32"/>
                    <a:pt x="5821" y="78"/>
                    <a:pt x="5844" y="123"/>
                  </a:cubicBezTo>
                  <a:lnTo>
                    <a:pt x="7966" y="4369"/>
                  </a:lnTo>
                  <a:lnTo>
                    <a:pt x="69" y="6537"/>
                  </a:lnTo>
                  <a:cubicBezTo>
                    <a:pt x="46" y="6537"/>
                    <a:pt x="23" y="6560"/>
                    <a:pt x="0" y="6583"/>
                  </a:cubicBezTo>
                  <a:cubicBezTo>
                    <a:pt x="0" y="6606"/>
                    <a:pt x="0" y="6629"/>
                    <a:pt x="0" y="6651"/>
                  </a:cubicBezTo>
                  <a:lnTo>
                    <a:pt x="434" y="7724"/>
                  </a:lnTo>
                  <a:cubicBezTo>
                    <a:pt x="434" y="7747"/>
                    <a:pt x="480" y="7770"/>
                    <a:pt x="503" y="7770"/>
                  </a:cubicBezTo>
                  <a:lnTo>
                    <a:pt x="548" y="7770"/>
                  </a:lnTo>
                  <a:cubicBezTo>
                    <a:pt x="594" y="7747"/>
                    <a:pt x="617" y="7701"/>
                    <a:pt x="594" y="7656"/>
                  </a:cubicBezTo>
                  <a:lnTo>
                    <a:pt x="206" y="6674"/>
                  </a:lnTo>
                  <a:lnTo>
                    <a:pt x="8126" y="4506"/>
                  </a:lnTo>
                  <a:cubicBezTo>
                    <a:pt x="8149" y="4483"/>
                    <a:pt x="8172" y="4483"/>
                    <a:pt x="8172" y="4460"/>
                  </a:cubicBezTo>
                  <a:cubicBezTo>
                    <a:pt x="8172" y="4437"/>
                    <a:pt x="8172" y="4392"/>
                    <a:pt x="8172" y="4369"/>
                  </a:cubicBezTo>
                  <a:lnTo>
                    <a:pt x="5981" y="55"/>
                  </a:lnTo>
                  <a:cubicBezTo>
                    <a:pt x="5964" y="22"/>
                    <a:pt x="5935" y="0"/>
                    <a:pt x="59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67"/>
            <p:cNvSpPr/>
            <p:nvPr/>
          </p:nvSpPr>
          <p:spPr>
            <a:xfrm>
              <a:off x="7631724" y="3307993"/>
              <a:ext cx="812308" cy="1109686"/>
            </a:xfrm>
            <a:custGeom>
              <a:avLst/>
              <a:gdLst/>
              <a:ahLst/>
              <a:cxnLst/>
              <a:rect l="l" t="t" r="r" b="b"/>
              <a:pathLst>
                <a:path w="16709" h="22826" extrusionOk="0">
                  <a:moveTo>
                    <a:pt x="252" y="0"/>
                  </a:moveTo>
                  <a:cubicBezTo>
                    <a:pt x="115" y="0"/>
                    <a:pt x="1" y="137"/>
                    <a:pt x="1" y="274"/>
                  </a:cubicBezTo>
                  <a:lnTo>
                    <a:pt x="1" y="22575"/>
                  </a:lnTo>
                  <a:cubicBezTo>
                    <a:pt x="1" y="22712"/>
                    <a:pt x="115" y="22826"/>
                    <a:pt x="252" y="22826"/>
                  </a:cubicBezTo>
                  <a:cubicBezTo>
                    <a:pt x="412" y="22826"/>
                    <a:pt x="526" y="22712"/>
                    <a:pt x="526" y="22575"/>
                  </a:cubicBezTo>
                  <a:lnTo>
                    <a:pt x="526" y="525"/>
                  </a:lnTo>
                  <a:lnTo>
                    <a:pt x="16458" y="525"/>
                  </a:lnTo>
                  <a:cubicBezTo>
                    <a:pt x="16595" y="525"/>
                    <a:pt x="16709" y="411"/>
                    <a:pt x="16709" y="274"/>
                  </a:cubicBezTo>
                  <a:cubicBezTo>
                    <a:pt x="16709" y="137"/>
                    <a:pt x="16595" y="0"/>
                    <a:pt x="16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67"/>
            <p:cNvSpPr/>
            <p:nvPr/>
          </p:nvSpPr>
          <p:spPr>
            <a:xfrm>
              <a:off x="7446406" y="4206775"/>
              <a:ext cx="398449" cy="397330"/>
            </a:xfrm>
            <a:custGeom>
              <a:avLst/>
              <a:gdLst/>
              <a:ahLst/>
              <a:cxnLst/>
              <a:rect l="l" t="t" r="r" b="b"/>
              <a:pathLst>
                <a:path w="8196" h="8173" extrusionOk="0">
                  <a:moveTo>
                    <a:pt x="4110" y="1"/>
                  </a:moveTo>
                  <a:cubicBezTo>
                    <a:pt x="1850" y="1"/>
                    <a:pt x="1" y="1827"/>
                    <a:pt x="1" y="4087"/>
                  </a:cubicBezTo>
                  <a:cubicBezTo>
                    <a:pt x="1" y="6346"/>
                    <a:pt x="1850" y="8172"/>
                    <a:pt x="4110" y="8172"/>
                  </a:cubicBezTo>
                  <a:cubicBezTo>
                    <a:pt x="6369" y="8172"/>
                    <a:pt x="8195" y="6346"/>
                    <a:pt x="8195" y="4087"/>
                  </a:cubicBezTo>
                  <a:cubicBezTo>
                    <a:pt x="8195" y="1827"/>
                    <a:pt x="6369" y="1"/>
                    <a:pt x="4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67"/>
            <p:cNvSpPr/>
            <p:nvPr/>
          </p:nvSpPr>
          <p:spPr>
            <a:xfrm>
              <a:off x="7506348" y="4265598"/>
              <a:ext cx="278564" cy="279682"/>
            </a:xfrm>
            <a:custGeom>
              <a:avLst/>
              <a:gdLst/>
              <a:ahLst/>
              <a:cxnLst/>
              <a:rect l="l" t="t" r="r" b="b"/>
              <a:pathLst>
                <a:path w="5730" h="5753" extrusionOk="0">
                  <a:moveTo>
                    <a:pt x="2877" y="1"/>
                  </a:moveTo>
                  <a:cubicBezTo>
                    <a:pt x="1279" y="1"/>
                    <a:pt x="1" y="1279"/>
                    <a:pt x="1" y="2877"/>
                  </a:cubicBezTo>
                  <a:cubicBezTo>
                    <a:pt x="1" y="4452"/>
                    <a:pt x="1279" y="5753"/>
                    <a:pt x="2877" y="5753"/>
                  </a:cubicBezTo>
                  <a:cubicBezTo>
                    <a:pt x="4451" y="5753"/>
                    <a:pt x="5730" y="4452"/>
                    <a:pt x="5730" y="2877"/>
                  </a:cubicBezTo>
                  <a:cubicBezTo>
                    <a:pt x="5730" y="1279"/>
                    <a:pt x="4451" y="1"/>
                    <a:pt x="28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67"/>
            <p:cNvSpPr/>
            <p:nvPr/>
          </p:nvSpPr>
          <p:spPr>
            <a:xfrm>
              <a:off x="6833914" y="4211247"/>
              <a:ext cx="823392" cy="271904"/>
            </a:xfrm>
            <a:custGeom>
              <a:avLst/>
              <a:gdLst/>
              <a:ahLst/>
              <a:cxnLst/>
              <a:rect l="l" t="t" r="r" b="b"/>
              <a:pathLst>
                <a:path w="16937" h="5593" extrusionOk="0">
                  <a:moveTo>
                    <a:pt x="10979" y="0"/>
                  </a:moveTo>
                  <a:cubicBezTo>
                    <a:pt x="10888" y="0"/>
                    <a:pt x="10820" y="46"/>
                    <a:pt x="10774" y="114"/>
                  </a:cubicBezTo>
                  <a:lnTo>
                    <a:pt x="7807" y="5067"/>
                  </a:lnTo>
                  <a:lnTo>
                    <a:pt x="274" y="5067"/>
                  </a:lnTo>
                  <a:cubicBezTo>
                    <a:pt x="115" y="5067"/>
                    <a:pt x="0" y="5182"/>
                    <a:pt x="0" y="5319"/>
                  </a:cubicBezTo>
                  <a:cubicBezTo>
                    <a:pt x="0" y="5455"/>
                    <a:pt x="115" y="5592"/>
                    <a:pt x="274" y="5592"/>
                  </a:cubicBezTo>
                  <a:lnTo>
                    <a:pt x="7966" y="5592"/>
                  </a:lnTo>
                  <a:cubicBezTo>
                    <a:pt x="8058" y="5592"/>
                    <a:pt x="8126" y="5547"/>
                    <a:pt x="8172" y="5455"/>
                  </a:cubicBezTo>
                  <a:lnTo>
                    <a:pt x="11139" y="525"/>
                  </a:lnTo>
                  <a:lnTo>
                    <a:pt x="16663" y="525"/>
                  </a:lnTo>
                  <a:cubicBezTo>
                    <a:pt x="16823" y="525"/>
                    <a:pt x="16937" y="411"/>
                    <a:pt x="16937" y="251"/>
                  </a:cubicBezTo>
                  <a:cubicBezTo>
                    <a:pt x="16937" y="114"/>
                    <a:pt x="16823" y="0"/>
                    <a:pt x="166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67"/>
            <p:cNvSpPr/>
            <p:nvPr/>
          </p:nvSpPr>
          <p:spPr>
            <a:xfrm>
              <a:off x="7953551" y="3625347"/>
              <a:ext cx="978766" cy="978766"/>
            </a:xfrm>
            <a:custGeom>
              <a:avLst/>
              <a:gdLst/>
              <a:ahLst/>
              <a:cxnLst/>
              <a:rect l="l" t="t" r="r" b="b"/>
              <a:pathLst>
                <a:path w="20133" h="20133" extrusionOk="0">
                  <a:moveTo>
                    <a:pt x="10066" y="0"/>
                  </a:moveTo>
                  <a:cubicBezTo>
                    <a:pt x="4497" y="0"/>
                    <a:pt x="0" y="4497"/>
                    <a:pt x="0" y="10066"/>
                  </a:cubicBezTo>
                  <a:cubicBezTo>
                    <a:pt x="0" y="15636"/>
                    <a:pt x="4497" y="20132"/>
                    <a:pt x="10066" y="20132"/>
                  </a:cubicBezTo>
                  <a:cubicBezTo>
                    <a:pt x="15635" y="20132"/>
                    <a:pt x="20132" y="15636"/>
                    <a:pt x="20132" y="10066"/>
                  </a:cubicBezTo>
                  <a:cubicBezTo>
                    <a:pt x="20132" y="4497"/>
                    <a:pt x="15635" y="0"/>
                    <a:pt x="10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67"/>
            <p:cNvSpPr/>
            <p:nvPr/>
          </p:nvSpPr>
          <p:spPr>
            <a:xfrm>
              <a:off x="8158801" y="3830646"/>
              <a:ext cx="568212" cy="568164"/>
            </a:xfrm>
            <a:custGeom>
              <a:avLst/>
              <a:gdLst/>
              <a:ahLst/>
              <a:cxnLst/>
              <a:rect l="l" t="t" r="r" b="b"/>
              <a:pathLst>
                <a:path w="11688" h="11687" extrusionOk="0">
                  <a:moveTo>
                    <a:pt x="5844" y="0"/>
                  </a:moveTo>
                  <a:cubicBezTo>
                    <a:pt x="2603" y="0"/>
                    <a:pt x="1" y="2602"/>
                    <a:pt x="1" y="5843"/>
                  </a:cubicBezTo>
                  <a:cubicBezTo>
                    <a:pt x="1" y="9085"/>
                    <a:pt x="2603" y="11687"/>
                    <a:pt x="5844" y="11687"/>
                  </a:cubicBezTo>
                  <a:cubicBezTo>
                    <a:pt x="9085" y="11687"/>
                    <a:pt x="11687" y="9085"/>
                    <a:pt x="11687" y="5843"/>
                  </a:cubicBezTo>
                  <a:cubicBezTo>
                    <a:pt x="11687" y="2602"/>
                    <a:pt x="9085" y="0"/>
                    <a:pt x="58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67"/>
            <p:cNvSpPr/>
            <p:nvPr/>
          </p:nvSpPr>
          <p:spPr>
            <a:xfrm>
              <a:off x="7632842" y="3612027"/>
              <a:ext cx="822323" cy="25571"/>
            </a:xfrm>
            <a:custGeom>
              <a:avLst/>
              <a:gdLst/>
              <a:ahLst/>
              <a:cxnLst/>
              <a:rect l="l" t="t" r="r" b="b"/>
              <a:pathLst>
                <a:path w="16915" h="526" extrusionOk="0">
                  <a:moveTo>
                    <a:pt x="275" y="1"/>
                  </a:moveTo>
                  <a:cubicBezTo>
                    <a:pt x="115" y="1"/>
                    <a:pt x="1" y="138"/>
                    <a:pt x="1" y="274"/>
                  </a:cubicBezTo>
                  <a:cubicBezTo>
                    <a:pt x="1" y="411"/>
                    <a:pt x="115" y="526"/>
                    <a:pt x="275" y="526"/>
                  </a:cubicBezTo>
                  <a:lnTo>
                    <a:pt x="16663" y="526"/>
                  </a:lnTo>
                  <a:cubicBezTo>
                    <a:pt x="16800" y="526"/>
                    <a:pt x="16914" y="411"/>
                    <a:pt x="16914" y="274"/>
                  </a:cubicBezTo>
                  <a:cubicBezTo>
                    <a:pt x="16914" y="138"/>
                    <a:pt x="16800" y="1"/>
                    <a:pt x="16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67"/>
            <p:cNvSpPr/>
            <p:nvPr/>
          </p:nvSpPr>
          <p:spPr>
            <a:xfrm>
              <a:off x="7630606" y="3612465"/>
              <a:ext cx="274140" cy="606569"/>
            </a:xfrm>
            <a:custGeom>
              <a:avLst/>
              <a:gdLst/>
              <a:ahLst/>
              <a:cxnLst/>
              <a:rect l="l" t="t" r="r" b="b"/>
              <a:pathLst>
                <a:path w="5639" h="12477" extrusionOk="0">
                  <a:moveTo>
                    <a:pt x="5366" y="0"/>
                  </a:moveTo>
                  <a:cubicBezTo>
                    <a:pt x="5255" y="0"/>
                    <a:pt x="5145" y="62"/>
                    <a:pt x="5091" y="151"/>
                  </a:cubicBezTo>
                  <a:lnTo>
                    <a:pt x="69" y="12112"/>
                  </a:lnTo>
                  <a:cubicBezTo>
                    <a:pt x="1" y="12249"/>
                    <a:pt x="69" y="12409"/>
                    <a:pt x="206" y="12454"/>
                  </a:cubicBezTo>
                  <a:cubicBezTo>
                    <a:pt x="252" y="12477"/>
                    <a:pt x="275" y="12477"/>
                    <a:pt x="321" y="12477"/>
                  </a:cubicBezTo>
                  <a:cubicBezTo>
                    <a:pt x="412" y="12477"/>
                    <a:pt x="503" y="12431"/>
                    <a:pt x="549" y="12317"/>
                  </a:cubicBezTo>
                  <a:lnTo>
                    <a:pt x="5593" y="357"/>
                  </a:lnTo>
                  <a:cubicBezTo>
                    <a:pt x="5639" y="243"/>
                    <a:pt x="5570" y="83"/>
                    <a:pt x="5456" y="14"/>
                  </a:cubicBezTo>
                  <a:cubicBezTo>
                    <a:pt x="5427" y="5"/>
                    <a:pt x="5397" y="0"/>
                    <a:pt x="5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67"/>
            <p:cNvSpPr/>
            <p:nvPr/>
          </p:nvSpPr>
          <p:spPr>
            <a:xfrm>
              <a:off x="8044509" y="2328171"/>
              <a:ext cx="279682" cy="195530"/>
            </a:xfrm>
            <a:custGeom>
              <a:avLst/>
              <a:gdLst/>
              <a:ahLst/>
              <a:cxnLst/>
              <a:rect l="l" t="t" r="r" b="b"/>
              <a:pathLst>
                <a:path w="5753" h="4022" extrusionOk="0">
                  <a:moveTo>
                    <a:pt x="2808" y="1"/>
                  </a:moveTo>
                  <a:cubicBezTo>
                    <a:pt x="1576" y="1"/>
                    <a:pt x="503" y="800"/>
                    <a:pt x="115" y="1918"/>
                  </a:cubicBezTo>
                  <a:cubicBezTo>
                    <a:pt x="115" y="1918"/>
                    <a:pt x="115" y="1941"/>
                    <a:pt x="115" y="1941"/>
                  </a:cubicBezTo>
                  <a:cubicBezTo>
                    <a:pt x="69" y="2078"/>
                    <a:pt x="24" y="2238"/>
                    <a:pt x="1" y="2375"/>
                  </a:cubicBezTo>
                  <a:cubicBezTo>
                    <a:pt x="131" y="2412"/>
                    <a:pt x="268" y="2429"/>
                    <a:pt x="407" y="2429"/>
                  </a:cubicBezTo>
                  <a:cubicBezTo>
                    <a:pt x="780" y="2429"/>
                    <a:pt x="1169" y="2306"/>
                    <a:pt x="1484" y="2123"/>
                  </a:cubicBezTo>
                  <a:cubicBezTo>
                    <a:pt x="1918" y="1895"/>
                    <a:pt x="2260" y="1530"/>
                    <a:pt x="2580" y="1142"/>
                  </a:cubicBezTo>
                  <a:cubicBezTo>
                    <a:pt x="2603" y="1439"/>
                    <a:pt x="2717" y="1735"/>
                    <a:pt x="2831" y="2009"/>
                  </a:cubicBezTo>
                  <a:cubicBezTo>
                    <a:pt x="3037" y="2443"/>
                    <a:pt x="3333" y="2854"/>
                    <a:pt x="3676" y="3196"/>
                  </a:cubicBezTo>
                  <a:cubicBezTo>
                    <a:pt x="4041" y="3516"/>
                    <a:pt x="4452" y="3835"/>
                    <a:pt x="4908" y="3972"/>
                  </a:cubicBezTo>
                  <a:cubicBezTo>
                    <a:pt x="5014" y="4004"/>
                    <a:pt x="5120" y="4021"/>
                    <a:pt x="5221" y="4021"/>
                  </a:cubicBezTo>
                  <a:cubicBezTo>
                    <a:pt x="5339" y="4021"/>
                    <a:pt x="5449" y="3998"/>
                    <a:pt x="5547" y="3950"/>
                  </a:cubicBezTo>
                  <a:cubicBezTo>
                    <a:pt x="5684" y="3402"/>
                    <a:pt x="5753" y="2854"/>
                    <a:pt x="5661" y="2534"/>
                  </a:cubicBezTo>
                  <a:cubicBezTo>
                    <a:pt x="5502" y="1119"/>
                    <a:pt x="4292" y="1"/>
                    <a:pt x="2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68"/>
          <p:cNvSpPr txBox="1">
            <a:spLocks noGrp="1"/>
          </p:cNvSpPr>
          <p:nvPr>
            <p:ph type="title"/>
          </p:nvPr>
        </p:nvSpPr>
        <p:spPr>
          <a:xfrm>
            <a:off x="475075" y="90450"/>
            <a:ext cx="837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Bedroom Modifications Pictorial Overview </a:t>
            </a:r>
            <a:endParaRPr/>
          </a:p>
        </p:txBody>
      </p:sp>
      <p:pic>
        <p:nvPicPr>
          <p:cNvPr id="978" name="Google Shape;978;p68"/>
          <p:cNvPicPr preferRelativeResize="0"/>
          <p:nvPr/>
        </p:nvPicPr>
        <p:blipFill>
          <a:blip r:embed="rId3">
            <a:alphaModFix/>
          </a:blip>
          <a:stretch>
            <a:fillRect/>
          </a:stretch>
        </p:blipFill>
        <p:spPr>
          <a:xfrm>
            <a:off x="3434550" y="892775"/>
            <a:ext cx="1875573" cy="2122900"/>
          </a:xfrm>
          <a:prstGeom prst="rect">
            <a:avLst/>
          </a:prstGeom>
          <a:noFill/>
          <a:ln>
            <a:noFill/>
          </a:ln>
        </p:spPr>
      </p:pic>
      <p:pic>
        <p:nvPicPr>
          <p:cNvPr id="979" name="Google Shape;979;p68"/>
          <p:cNvPicPr preferRelativeResize="0"/>
          <p:nvPr/>
        </p:nvPicPr>
        <p:blipFill rotWithShape="1">
          <a:blip r:embed="rId4">
            <a:alphaModFix/>
          </a:blip>
          <a:srcRect t="-5474"/>
          <a:stretch/>
        </p:blipFill>
        <p:spPr>
          <a:xfrm>
            <a:off x="6228850" y="801874"/>
            <a:ext cx="1695300" cy="2304703"/>
          </a:xfrm>
          <a:prstGeom prst="rect">
            <a:avLst/>
          </a:prstGeom>
          <a:noFill/>
          <a:ln>
            <a:noFill/>
          </a:ln>
        </p:spPr>
      </p:pic>
      <p:pic>
        <p:nvPicPr>
          <p:cNvPr id="980" name="Google Shape;980;p68"/>
          <p:cNvPicPr preferRelativeResize="0"/>
          <p:nvPr/>
        </p:nvPicPr>
        <p:blipFill>
          <a:blip r:embed="rId5">
            <a:alphaModFix/>
          </a:blip>
          <a:stretch>
            <a:fillRect/>
          </a:stretch>
        </p:blipFill>
        <p:spPr>
          <a:xfrm>
            <a:off x="5492547" y="3258979"/>
            <a:ext cx="1990165" cy="1511300"/>
          </a:xfrm>
          <a:prstGeom prst="rect">
            <a:avLst/>
          </a:prstGeom>
          <a:noFill/>
          <a:ln>
            <a:noFill/>
          </a:ln>
        </p:spPr>
      </p:pic>
      <p:pic>
        <p:nvPicPr>
          <p:cNvPr id="981" name="Google Shape;981;p68"/>
          <p:cNvPicPr preferRelativeResize="0"/>
          <p:nvPr/>
        </p:nvPicPr>
        <p:blipFill>
          <a:blip r:embed="rId6">
            <a:alphaModFix/>
          </a:blip>
          <a:stretch>
            <a:fillRect/>
          </a:stretch>
        </p:blipFill>
        <p:spPr>
          <a:xfrm>
            <a:off x="660300" y="921475"/>
            <a:ext cx="1695300" cy="2057451"/>
          </a:xfrm>
          <a:prstGeom prst="rect">
            <a:avLst/>
          </a:prstGeom>
          <a:noFill/>
          <a:ln>
            <a:noFill/>
          </a:ln>
        </p:spPr>
      </p:pic>
      <p:pic>
        <p:nvPicPr>
          <p:cNvPr id="982" name="Google Shape;982;p68"/>
          <p:cNvPicPr preferRelativeResize="0"/>
          <p:nvPr/>
        </p:nvPicPr>
        <p:blipFill>
          <a:blip r:embed="rId7">
            <a:alphaModFix/>
          </a:blip>
          <a:stretch>
            <a:fillRect/>
          </a:stretch>
        </p:blipFill>
        <p:spPr>
          <a:xfrm>
            <a:off x="2253425" y="3203013"/>
            <a:ext cx="1205178" cy="1511300"/>
          </a:xfrm>
          <a:prstGeom prst="rect">
            <a:avLst/>
          </a:prstGeom>
          <a:noFill/>
          <a:ln>
            <a:noFill/>
          </a:ln>
        </p:spPr>
      </p:pic>
      <p:sp>
        <p:nvSpPr>
          <p:cNvPr id="983" name="Google Shape;983;p68"/>
          <p:cNvSpPr txBox="1"/>
          <p:nvPr/>
        </p:nvSpPr>
        <p:spPr>
          <a:xfrm>
            <a:off x="2253425" y="3036738"/>
            <a:ext cx="30000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dk2"/>
                </a:solidFill>
                <a:latin typeface="Roboto"/>
                <a:ea typeface="Roboto"/>
                <a:cs typeface="Roboto"/>
                <a:sym typeface="Roboto"/>
              </a:rPr>
              <a:t>(AliRail, n.d.)</a:t>
            </a:r>
            <a:endParaRPr sz="1200">
              <a:solidFill>
                <a:schemeClr val="dk2"/>
              </a:solidFill>
              <a:latin typeface="Roboto"/>
              <a:ea typeface="Roboto"/>
              <a:cs typeface="Roboto"/>
              <a:sym typeface="Roboto"/>
            </a:endParaRPr>
          </a:p>
        </p:txBody>
      </p:sp>
      <p:sp>
        <p:nvSpPr>
          <p:cNvPr id="984" name="Google Shape;984;p68"/>
          <p:cNvSpPr txBox="1"/>
          <p:nvPr/>
        </p:nvSpPr>
        <p:spPr>
          <a:xfrm>
            <a:off x="5447216" y="4770272"/>
            <a:ext cx="20808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latin typeface="Roboto"/>
                <a:ea typeface="Roboto"/>
                <a:cs typeface="Roboto"/>
                <a:sym typeface="Roboto"/>
              </a:rPr>
              <a:t>(EZ Out of Bed, n.d.)</a:t>
            </a:r>
            <a:endParaRPr sz="1200">
              <a:latin typeface="Roboto"/>
              <a:ea typeface="Roboto"/>
              <a:cs typeface="Roboto"/>
              <a:sym typeface="Roboto"/>
            </a:endParaRPr>
          </a:p>
        </p:txBody>
      </p:sp>
      <p:sp>
        <p:nvSpPr>
          <p:cNvPr id="985" name="Google Shape;985;p68"/>
          <p:cNvSpPr txBox="1"/>
          <p:nvPr/>
        </p:nvSpPr>
        <p:spPr>
          <a:xfrm>
            <a:off x="184500" y="2978925"/>
            <a:ext cx="21711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latin typeface="Roboto"/>
                <a:ea typeface="Roboto"/>
                <a:cs typeface="Roboto"/>
                <a:sym typeface="Roboto"/>
              </a:rPr>
              <a:t>(Infiway, n.d.)</a:t>
            </a:r>
            <a:endParaRPr sz="1200">
              <a:latin typeface="Roboto"/>
              <a:ea typeface="Roboto"/>
              <a:cs typeface="Roboto"/>
              <a:sym typeface="Roboto"/>
            </a:endParaRPr>
          </a:p>
        </p:txBody>
      </p:sp>
      <p:sp>
        <p:nvSpPr>
          <p:cNvPr id="986" name="Google Shape;986;p68"/>
          <p:cNvSpPr txBox="1"/>
          <p:nvPr/>
        </p:nvSpPr>
        <p:spPr>
          <a:xfrm>
            <a:off x="530025" y="4774200"/>
            <a:ext cx="30000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dk2"/>
                </a:solidFill>
                <a:latin typeface="Roboto"/>
                <a:ea typeface="Roboto"/>
                <a:cs typeface="Roboto"/>
                <a:sym typeface="Roboto"/>
              </a:rPr>
              <a:t>(Clapper, n.d.)</a:t>
            </a:r>
            <a:endParaRPr sz="1200">
              <a:solidFill>
                <a:schemeClr val="dk2"/>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69"/>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Bedroom Modification</a:t>
            </a:r>
            <a:endParaRPr/>
          </a:p>
          <a:p>
            <a:pPr marL="0" lvl="0" indent="0" algn="ctr" rtl="0">
              <a:spcBef>
                <a:spcPts val="0"/>
              </a:spcBef>
              <a:spcAft>
                <a:spcPts val="0"/>
              </a:spcAft>
              <a:buNone/>
            </a:pPr>
            <a:r>
              <a:rPr lang="en"/>
              <a:t>Bed and Rail Installation </a:t>
            </a:r>
            <a:endParaRPr/>
          </a:p>
        </p:txBody>
      </p:sp>
      <p:sp>
        <p:nvSpPr>
          <p:cNvPr id="992" name="Google Shape;992;p69"/>
          <p:cNvSpPr txBox="1"/>
          <p:nvPr/>
        </p:nvSpPr>
        <p:spPr>
          <a:xfrm>
            <a:off x="1329150" y="1121450"/>
            <a:ext cx="6763500" cy="2962800"/>
          </a:xfrm>
          <a:prstGeom prst="rect">
            <a:avLst/>
          </a:prstGeom>
          <a:noFill/>
          <a:ln>
            <a:noFill/>
          </a:ln>
        </p:spPr>
        <p:txBody>
          <a:bodyPr spcFirstLastPara="1" wrap="square" lIns="91425" tIns="91425" rIns="91425" bIns="91425" anchor="t" anchorCtr="0">
            <a:spAutoFit/>
          </a:bodyPr>
          <a:lstStyle/>
          <a:p>
            <a:pPr marL="0" lvl="0" indent="0" algn="l" rtl="0">
              <a:lnSpc>
                <a:spcPct val="108000"/>
              </a:lnSpc>
              <a:spcBef>
                <a:spcPts val="0"/>
              </a:spcBef>
              <a:spcAft>
                <a:spcPts val="0"/>
              </a:spcAft>
              <a:buNone/>
            </a:pPr>
            <a:r>
              <a:rPr lang="en" sz="1200" b="1">
                <a:latin typeface="Roboto"/>
                <a:ea typeface="Roboto"/>
                <a:cs typeface="Roboto"/>
                <a:sym typeface="Roboto"/>
              </a:rPr>
              <a:t>Description:</a:t>
            </a:r>
            <a:r>
              <a:rPr lang="en" sz="1200">
                <a:latin typeface="Roboto"/>
                <a:ea typeface="Roboto"/>
                <a:cs typeface="Roboto"/>
                <a:sym typeface="Roboto"/>
              </a:rPr>
              <a:t> Install a Bed Rail to assist with transfers from the bed to the wheelchair and vice versa. This addition is essential for safety and ease of movement.</a:t>
            </a:r>
            <a:endParaRPr sz="1200">
              <a:latin typeface="Roboto"/>
              <a:ea typeface="Roboto"/>
              <a:cs typeface="Roboto"/>
              <a:sym typeface="Roboto"/>
            </a:endParaRPr>
          </a:p>
          <a:p>
            <a:pPr marL="457200" lvl="0" indent="0" algn="l" rtl="0">
              <a:lnSpc>
                <a:spcPct val="108000"/>
              </a:lnSpc>
              <a:spcBef>
                <a:spcPts val="0"/>
              </a:spcBef>
              <a:spcAft>
                <a:spcPts val="0"/>
              </a:spcAft>
              <a:buNone/>
            </a:pPr>
            <a:r>
              <a:rPr lang="en" sz="1200" b="1">
                <a:latin typeface="Roboto"/>
                <a:ea typeface="Roboto"/>
                <a:cs typeface="Roboto"/>
                <a:sym typeface="Roboto"/>
              </a:rPr>
              <a:t>Dimensions and Placement:</a:t>
            </a:r>
            <a:endParaRPr sz="1200" b="1">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Width:</a:t>
            </a:r>
            <a:r>
              <a:rPr lang="en" sz="1200">
                <a:latin typeface="Roboto"/>
                <a:ea typeface="Roboto"/>
                <a:cs typeface="Roboto"/>
                <a:sym typeface="Roboto"/>
              </a:rPr>
              <a:t> 18 inches</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Height: </a:t>
            </a:r>
            <a:r>
              <a:rPr lang="en" sz="1200">
                <a:latin typeface="Roboto"/>
                <a:ea typeface="Roboto"/>
                <a:cs typeface="Roboto"/>
                <a:sym typeface="Roboto"/>
              </a:rPr>
              <a:t>22 inches</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Base:</a:t>
            </a:r>
            <a:r>
              <a:rPr lang="en" sz="1200">
                <a:latin typeface="Roboto"/>
                <a:ea typeface="Roboto"/>
                <a:cs typeface="Roboto"/>
                <a:sym typeface="Roboto"/>
              </a:rPr>
              <a:t> 39 inches in width x 33 inches in length</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Straps:</a:t>
            </a:r>
            <a:r>
              <a:rPr lang="en" sz="1200">
                <a:latin typeface="Roboto"/>
                <a:ea typeface="Roboto"/>
                <a:cs typeface="Roboto"/>
                <a:sym typeface="Roboto"/>
              </a:rPr>
              <a:t> 97.5 inches in length</a:t>
            </a:r>
            <a:endParaRPr sz="1200">
              <a:latin typeface="Roboto"/>
              <a:ea typeface="Roboto"/>
              <a:cs typeface="Roboto"/>
              <a:sym typeface="Roboto"/>
            </a:endParaRPr>
          </a:p>
          <a:p>
            <a:pPr marL="457200" lvl="0" indent="0" algn="l" rtl="0">
              <a:lnSpc>
                <a:spcPct val="108000"/>
              </a:lnSpc>
              <a:spcBef>
                <a:spcPts val="0"/>
              </a:spcBef>
              <a:spcAft>
                <a:spcPts val="0"/>
              </a:spcAft>
              <a:buNone/>
            </a:pPr>
            <a:r>
              <a:rPr lang="en" sz="1200" b="1">
                <a:latin typeface="Roboto"/>
                <a:ea typeface="Roboto"/>
                <a:cs typeface="Roboto"/>
                <a:sym typeface="Roboto"/>
              </a:rPr>
              <a:t>Specifications:</a:t>
            </a:r>
            <a:endParaRPr sz="1200" b="1">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Material:</a:t>
            </a:r>
            <a:r>
              <a:rPr lang="en" sz="1200">
                <a:latin typeface="Roboto"/>
                <a:ea typeface="Roboto"/>
                <a:cs typeface="Roboto"/>
                <a:sym typeface="Roboto"/>
              </a:rPr>
              <a:t> Steel</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Weight: </a:t>
            </a:r>
            <a:r>
              <a:rPr lang="en" sz="1200">
                <a:latin typeface="Roboto"/>
                <a:ea typeface="Roboto"/>
                <a:cs typeface="Roboto"/>
                <a:sym typeface="Roboto"/>
              </a:rPr>
              <a:t>5 lbs</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Capacity: </a:t>
            </a:r>
            <a:r>
              <a:rPr lang="en" sz="1200">
                <a:latin typeface="Roboto"/>
                <a:ea typeface="Roboto"/>
                <a:cs typeface="Roboto"/>
                <a:sym typeface="Roboto"/>
              </a:rPr>
              <a:t>300 lbs</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Note:</a:t>
            </a:r>
            <a:r>
              <a:rPr lang="en" sz="1200">
                <a:latin typeface="Roboto"/>
                <a:ea typeface="Roboto"/>
                <a:cs typeface="Roboto"/>
                <a:sym typeface="Roboto"/>
              </a:rPr>
              <a:t> Tool-free assembly</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Cost:</a:t>
            </a:r>
            <a:r>
              <a:rPr lang="en" sz="1200">
                <a:latin typeface="Roboto"/>
                <a:ea typeface="Roboto"/>
                <a:cs typeface="Roboto"/>
                <a:sym typeface="Roboto"/>
              </a:rPr>
              <a:t> ~$67.50 (before shipping and tax)</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Available at:</a:t>
            </a:r>
            <a:r>
              <a:rPr lang="en" sz="1200">
                <a:latin typeface="Roboto"/>
                <a:ea typeface="Roboto"/>
                <a:cs typeface="Roboto"/>
                <a:sym typeface="Roboto"/>
              </a:rPr>
              <a:t> </a:t>
            </a:r>
            <a:r>
              <a:rPr lang="en" sz="1200" u="sng">
                <a:solidFill>
                  <a:srgbClr val="1155CC"/>
                </a:solidFill>
                <a:latin typeface="Roboto"/>
                <a:ea typeface="Roboto"/>
                <a:cs typeface="Roboto"/>
                <a:sym typeface="Roboto"/>
                <a:hlinkClick r:id="rId3">
                  <a:extLst>
                    <a:ext uri="{A12FA001-AC4F-418D-AE19-62706E023703}">
                      <ahyp:hlinkClr xmlns:ahyp="http://schemas.microsoft.com/office/drawing/2018/hyperlinkcolor" val="tx"/>
                    </a:ext>
                  </a:extLst>
                </a:hlinkClick>
              </a:rPr>
              <a:t>AliRail™ Bed Rail</a:t>
            </a:r>
            <a:r>
              <a:rPr lang="en" sz="1200">
                <a:latin typeface="Roboto"/>
                <a:ea typeface="Roboto"/>
                <a:cs typeface="Roboto"/>
                <a:sym typeface="Roboto"/>
              </a:rPr>
              <a:t> (hyperlink attached) </a:t>
            </a:r>
            <a:endParaRPr sz="1200">
              <a:latin typeface="Roboto"/>
              <a:ea typeface="Roboto"/>
              <a:cs typeface="Roboto"/>
              <a:sym typeface="Roboto"/>
            </a:endParaRPr>
          </a:p>
        </p:txBody>
      </p:sp>
      <p:pic>
        <p:nvPicPr>
          <p:cNvPr id="993" name="Google Shape;993;p69"/>
          <p:cNvPicPr preferRelativeResize="0"/>
          <p:nvPr/>
        </p:nvPicPr>
        <p:blipFill>
          <a:blip r:embed="rId4">
            <a:alphaModFix/>
          </a:blip>
          <a:stretch>
            <a:fillRect/>
          </a:stretch>
        </p:blipFill>
        <p:spPr>
          <a:xfrm>
            <a:off x="317325" y="2996400"/>
            <a:ext cx="1824875" cy="1377600"/>
          </a:xfrm>
          <a:prstGeom prst="rect">
            <a:avLst/>
          </a:prstGeom>
          <a:noFill/>
          <a:ln>
            <a:noFill/>
          </a:ln>
        </p:spPr>
      </p:pic>
      <p:pic>
        <p:nvPicPr>
          <p:cNvPr id="994" name="Google Shape;994;p69"/>
          <p:cNvPicPr preferRelativeResize="0"/>
          <p:nvPr/>
        </p:nvPicPr>
        <p:blipFill>
          <a:blip r:embed="rId5">
            <a:alphaModFix/>
          </a:blip>
          <a:stretch>
            <a:fillRect/>
          </a:stretch>
        </p:blipFill>
        <p:spPr>
          <a:xfrm>
            <a:off x="6476390" y="1440000"/>
            <a:ext cx="2592184" cy="2934000"/>
          </a:xfrm>
          <a:prstGeom prst="rect">
            <a:avLst/>
          </a:prstGeom>
          <a:noFill/>
          <a:ln>
            <a:noFill/>
          </a:ln>
        </p:spPr>
      </p:pic>
      <p:sp>
        <p:nvSpPr>
          <p:cNvPr id="995" name="Google Shape;995;p69"/>
          <p:cNvSpPr txBox="1"/>
          <p:nvPr/>
        </p:nvSpPr>
        <p:spPr>
          <a:xfrm>
            <a:off x="-630000" y="4374000"/>
            <a:ext cx="30000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dk2"/>
                </a:solidFill>
                <a:latin typeface="Roboto"/>
                <a:ea typeface="Roboto"/>
                <a:cs typeface="Roboto"/>
                <a:sym typeface="Roboto"/>
              </a:rPr>
              <a:t>(AliRail, n.d.)</a:t>
            </a:r>
            <a:endParaRPr sz="1200">
              <a:solidFill>
                <a:schemeClr val="dk2"/>
              </a:solidFill>
              <a:latin typeface="Roboto"/>
              <a:ea typeface="Roboto"/>
              <a:cs typeface="Roboto"/>
              <a:sym typeface="Roboto"/>
            </a:endParaRPr>
          </a:p>
        </p:txBody>
      </p:sp>
      <p:sp>
        <p:nvSpPr>
          <p:cNvPr id="996" name="Google Shape;996;p69"/>
          <p:cNvSpPr txBox="1"/>
          <p:nvPr/>
        </p:nvSpPr>
        <p:spPr>
          <a:xfrm>
            <a:off x="5912400" y="4374000"/>
            <a:ext cx="30000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dk2"/>
                </a:solidFill>
                <a:latin typeface="Roboto"/>
                <a:ea typeface="Roboto"/>
                <a:cs typeface="Roboto"/>
                <a:sym typeface="Roboto"/>
              </a:rPr>
              <a:t>(AliRail, n.d.)</a:t>
            </a:r>
            <a:endParaRPr sz="1200">
              <a:solidFill>
                <a:schemeClr val="dk2"/>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52"/>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Bathroom </a:t>
            </a:r>
            <a:endParaRPr/>
          </a:p>
        </p:txBody>
      </p:sp>
      <p:pic>
        <p:nvPicPr>
          <p:cNvPr id="786" name="Google Shape;786;p52"/>
          <p:cNvPicPr preferRelativeResize="0"/>
          <p:nvPr/>
        </p:nvPicPr>
        <p:blipFill>
          <a:blip r:embed="rId3">
            <a:alphaModFix/>
          </a:blip>
          <a:stretch>
            <a:fillRect/>
          </a:stretch>
        </p:blipFill>
        <p:spPr>
          <a:xfrm rot="-5400000">
            <a:off x="-350750" y="1456323"/>
            <a:ext cx="3707602" cy="2780701"/>
          </a:xfrm>
          <a:prstGeom prst="rect">
            <a:avLst/>
          </a:prstGeom>
          <a:noFill/>
          <a:ln>
            <a:noFill/>
          </a:ln>
        </p:spPr>
      </p:pic>
      <p:pic>
        <p:nvPicPr>
          <p:cNvPr id="787" name="Google Shape;787;p52"/>
          <p:cNvPicPr preferRelativeResize="0"/>
          <p:nvPr/>
        </p:nvPicPr>
        <p:blipFill rotWithShape="1">
          <a:blip r:embed="rId4">
            <a:alphaModFix/>
          </a:blip>
          <a:srcRect b="7952"/>
          <a:stretch/>
        </p:blipFill>
        <p:spPr>
          <a:xfrm rot="-5400000">
            <a:off x="2701750" y="1567126"/>
            <a:ext cx="3709399" cy="2560900"/>
          </a:xfrm>
          <a:prstGeom prst="rect">
            <a:avLst/>
          </a:prstGeom>
          <a:noFill/>
          <a:ln>
            <a:noFill/>
          </a:ln>
        </p:spPr>
      </p:pic>
      <p:pic>
        <p:nvPicPr>
          <p:cNvPr id="788" name="Google Shape;788;p52"/>
          <p:cNvPicPr preferRelativeResize="0"/>
          <p:nvPr/>
        </p:nvPicPr>
        <p:blipFill>
          <a:blip r:embed="rId5">
            <a:alphaModFix/>
          </a:blip>
          <a:stretch>
            <a:fillRect/>
          </a:stretch>
        </p:blipFill>
        <p:spPr>
          <a:xfrm rot="-5400000">
            <a:off x="5755442" y="1454505"/>
            <a:ext cx="3712466" cy="27843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70"/>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Bedroom Modification</a:t>
            </a:r>
            <a:endParaRPr/>
          </a:p>
          <a:p>
            <a:pPr marL="0" lvl="0" indent="0" algn="ctr" rtl="0">
              <a:spcBef>
                <a:spcPts val="0"/>
              </a:spcBef>
              <a:spcAft>
                <a:spcPts val="0"/>
              </a:spcAft>
              <a:buNone/>
            </a:pPr>
            <a:r>
              <a:rPr lang="en"/>
              <a:t>Bed and Furniture Reconfiguration</a:t>
            </a:r>
            <a:endParaRPr/>
          </a:p>
        </p:txBody>
      </p:sp>
      <p:sp>
        <p:nvSpPr>
          <p:cNvPr id="1002" name="Google Shape;1002;p70"/>
          <p:cNvSpPr txBox="1"/>
          <p:nvPr/>
        </p:nvSpPr>
        <p:spPr>
          <a:xfrm>
            <a:off x="1329150" y="1121450"/>
            <a:ext cx="6763500" cy="1167300"/>
          </a:xfrm>
          <a:prstGeom prst="rect">
            <a:avLst/>
          </a:prstGeom>
          <a:noFill/>
          <a:ln>
            <a:noFill/>
          </a:ln>
        </p:spPr>
        <p:txBody>
          <a:bodyPr spcFirstLastPara="1" wrap="square" lIns="91425" tIns="91425" rIns="91425" bIns="91425" anchor="t" anchorCtr="0">
            <a:spAutoFit/>
          </a:bodyPr>
          <a:lstStyle/>
          <a:p>
            <a:pPr marL="0" lvl="0" indent="0" algn="l" rtl="0">
              <a:lnSpc>
                <a:spcPct val="108000"/>
              </a:lnSpc>
              <a:spcBef>
                <a:spcPts val="0"/>
              </a:spcBef>
              <a:spcAft>
                <a:spcPts val="0"/>
              </a:spcAft>
              <a:buNone/>
            </a:pPr>
            <a:r>
              <a:rPr lang="en" sz="1200" b="1">
                <a:latin typeface="Roboto"/>
                <a:ea typeface="Roboto"/>
                <a:cs typeface="Roboto"/>
                <a:sym typeface="Roboto"/>
              </a:rPr>
              <a:t>Description:</a:t>
            </a:r>
            <a:r>
              <a:rPr lang="en" sz="1200">
                <a:latin typeface="Roboto"/>
                <a:ea typeface="Roboto"/>
                <a:cs typeface="Roboto"/>
                <a:sym typeface="Roboto"/>
              </a:rPr>
              <a:t> Moving the bed over to the right will add more room on the left side of the bed to transfer onto, this is also to ensure there is enough space to get the wheelchair between the dresser and the bed (Standard wheelchair is about 2.5 ft to ensure that the bed and dresser are both accessible; approximately 3 to 4 ft should be available). Moving the hampers to the other side of the room, closer to the closet to ensure there is enough room to access the other dresser.</a:t>
            </a:r>
            <a:endParaRPr sz="1200">
              <a:latin typeface="Roboto"/>
              <a:ea typeface="Roboto"/>
              <a:cs typeface="Roboto"/>
              <a:sym typeface="Roboto"/>
            </a:endParaRPr>
          </a:p>
        </p:txBody>
      </p:sp>
      <p:pic>
        <p:nvPicPr>
          <p:cNvPr id="1003" name="Google Shape;1003;p70"/>
          <p:cNvPicPr preferRelativeResize="0"/>
          <p:nvPr/>
        </p:nvPicPr>
        <p:blipFill>
          <a:blip r:embed="rId3">
            <a:alphaModFix/>
          </a:blip>
          <a:stretch>
            <a:fillRect/>
          </a:stretch>
        </p:blipFill>
        <p:spPr>
          <a:xfrm>
            <a:off x="3757850" y="2288750"/>
            <a:ext cx="1906100" cy="2591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71"/>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Bedroom Modification</a:t>
            </a:r>
            <a:endParaRPr/>
          </a:p>
          <a:p>
            <a:pPr marL="0" lvl="0" indent="0" algn="ctr" rtl="0">
              <a:spcBef>
                <a:spcPts val="0"/>
              </a:spcBef>
              <a:spcAft>
                <a:spcPts val="0"/>
              </a:spcAft>
              <a:buNone/>
            </a:pPr>
            <a:r>
              <a:rPr lang="en"/>
              <a:t>Adjustable Bed Frame</a:t>
            </a:r>
            <a:endParaRPr/>
          </a:p>
        </p:txBody>
      </p:sp>
      <p:sp>
        <p:nvSpPr>
          <p:cNvPr id="1009" name="Google Shape;1009;p71"/>
          <p:cNvSpPr txBox="1"/>
          <p:nvPr/>
        </p:nvSpPr>
        <p:spPr>
          <a:xfrm>
            <a:off x="602975" y="1121450"/>
            <a:ext cx="8012400" cy="3561300"/>
          </a:xfrm>
          <a:prstGeom prst="rect">
            <a:avLst/>
          </a:prstGeom>
          <a:noFill/>
          <a:ln>
            <a:noFill/>
          </a:ln>
        </p:spPr>
        <p:txBody>
          <a:bodyPr spcFirstLastPara="1" wrap="square" lIns="91425" tIns="91425" rIns="91425" bIns="91425" anchor="t" anchorCtr="0">
            <a:spAutoFit/>
          </a:bodyPr>
          <a:lstStyle/>
          <a:p>
            <a:pPr marL="0" lvl="0" indent="0" algn="l" rtl="0">
              <a:lnSpc>
                <a:spcPct val="108000"/>
              </a:lnSpc>
              <a:spcBef>
                <a:spcPts val="0"/>
              </a:spcBef>
              <a:spcAft>
                <a:spcPts val="0"/>
              </a:spcAft>
              <a:buNone/>
            </a:pPr>
            <a:r>
              <a:rPr lang="en" sz="1200" b="1">
                <a:latin typeface="Roboto"/>
                <a:ea typeface="Roboto"/>
                <a:cs typeface="Roboto"/>
                <a:sym typeface="Roboto"/>
              </a:rPr>
              <a:t>Description:</a:t>
            </a:r>
            <a:r>
              <a:rPr lang="en" sz="1200">
                <a:latin typeface="Roboto"/>
                <a:ea typeface="Roboto"/>
                <a:cs typeface="Roboto"/>
                <a:sym typeface="Roboto"/>
              </a:rPr>
              <a:t> The bed is a little higher than a standard bed, which could cause difficulty when transferring. Include an adjustable bed frame that can lift up and lower down to facilitate easier transfers due to its ability to adjust height. This frame includes under-bed lighting and is controlled via a hand-held remote, making adjustments simple and safe.</a:t>
            </a:r>
            <a:endParaRPr sz="1200">
              <a:latin typeface="Roboto"/>
              <a:ea typeface="Roboto"/>
              <a:cs typeface="Roboto"/>
              <a:sym typeface="Roboto"/>
            </a:endParaRPr>
          </a:p>
          <a:p>
            <a:pPr marL="457200" lvl="0" indent="0" algn="l" rtl="0">
              <a:lnSpc>
                <a:spcPct val="108000"/>
              </a:lnSpc>
              <a:spcBef>
                <a:spcPts val="0"/>
              </a:spcBef>
              <a:spcAft>
                <a:spcPts val="0"/>
              </a:spcAft>
              <a:buNone/>
            </a:pPr>
            <a:r>
              <a:rPr lang="en" sz="1200" b="1">
                <a:latin typeface="Roboto"/>
                <a:ea typeface="Roboto"/>
                <a:cs typeface="Roboto"/>
                <a:sym typeface="Roboto"/>
              </a:rPr>
              <a:t>Dimensions and Placement (Queen Size Frame): </a:t>
            </a:r>
            <a:endParaRPr sz="1200" b="1">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Length:</a:t>
            </a:r>
            <a:r>
              <a:rPr lang="en" sz="1200">
                <a:latin typeface="Roboto"/>
                <a:ea typeface="Roboto"/>
                <a:cs typeface="Roboto"/>
                <a:sym typeface="Roboto"/>
              </a:rPr>
              <a:t> 80 inches </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Width:</a:t>
            </a:r>
            <a:r>
              <a:rPr lang="en" sz="1200">
                <a:latin typeface="Roboto"/>
                <a:ea typeface="Roboto"/>
                <a:cs typeface="Roboto"/>
                <a:sym typeface="Roboto"/>
              </a:rPr>
              <a:t> 60 inches</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Adjustments off the floor:</a:t>
            </a:r>
            <a:r>
              <a:rPr lang="en" sz="1200">
                <a:latin typeface="Roboto"/>
                <a:ea typeface="Roboto"/>
                <a:cs typeface="Roboto"/>
                <a:sym typeface="Roboto"/>
              </a:rPr>
              <a:t> 8 inches - 20 inches</a:t>
            </a:r>
            <a:endParaRPr sz="1200">
              <a:latin typeface="Roboto"/>
              <a:ea typeface="Roboto"/>
              <a:cs typeface="Roboto"/>
              <a:sym typeface="Roboto"/>
            </a:endParaRPr>
          </a:p>
          <a:p>
            <a:pPr marL="457200" lvl="0" indent="0" algn="l" rtl="0">
              <a:lnSpc>
                <a:spcPct val="108000"/>
              </a:lnSpc>
              <a:spcBef>
                <a:spcPts val="0"/>
              </a:spcBef>
              <a:spcAft>
                <a:spcPts val="0"/>
              </a:spcAft>
              <a:buNone/>
            </a:pPr>
            <a:r>
              <a:rPr lang="en" sz="1200" b="1">
                <a:latin typeface="Roboto"/>
                <a:ea typeface="Roboto"/>
                <a:cs typeface="Roboto"/>
                <a:sym typeface="Roboto"/>
              </a:rPr>
              <a:t>Specifications:</a:t>
            </a:r>
            <a:endParaRPr sz="1200" b="1">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Weight capacity: </a:t>
            </a:r>
            <a:r>
              <a:rPr lang="en" sz="1200">
                <a:latin typeface="Roboto"/>
                <a:ea typeface="Roboto"/>
                <a:cs typeface="Roboto"/>
                <a:sym typeface="Roboto"/>
              </a:rPr>
              <a:t>450 lbs</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Assembly time:</a:t>
            </a:r>
            <a:r>
              <a:rPr lang="en" sz="1200">
                <a:latin typeface="Roboto"/>
                <a:ea typeface="Roboto"/>
                <a:cs typeface="Roboto"/>
                <a:sym typeface="Roboto"/>
              </a:rPr>
              <a:t> Less than 15 minutes</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Remote control operated</a:t>
            </a:r>
            <a:endParaRPr sz="1200" b="1">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Material:</a:t>
            </a:r>
            <a:r>
              <a:rPr lang="en" sz="1200">
                <a:latin typeface="Roboto"/>
                <a:ea typeface="Roboto"/>
                <a:cs typeface="Roboto"/>
                <a:sym typeface="Roboto"/>
              </a:rPr>
              <a:t> Metal</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Warranty:</a:t>
            </a:r>
            <a:r>
              <a:rPr lang="en" sz="1200">
                <a:latin typeface="Roboto"/>
                <a:ea typeface="Roboto"/>
                <a:cs typeface="Roboto"/>
                <a:sym typeface="Roboto"/>
              </a:rPr>
              <a:t> 10-Year Limited</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Cost:</a:t>
            </a:r>
            <a:r>
              <a:rPr lang="en" sz="1200">
                <a:latin typeface="Roboto"/>
                <a:ea typeface="Roboto"/>
                <a:cs typeface="Roboto"/>
                <a:sym typeface="Roboto"/>
              </a:rPr>
              <a:t> ~$1180.00</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Available at:</a:t>
            </a:r>
            <a:r>
              <a:rPr lang="en" sz="1200">
                <a:latin typeface="Roboto"/>
                <a:ea typeface="Roboto"/>
                <a:cs typeface="Roboto"/>
                <a:sym typeface="Roboto"/>
              </a:rPr>
              <a:t> </a:t>
            </a:r>
            <a:r>
              <a:rPr lang="en" sz="1200" u="sng">
                <a:solidFill>
                  <a:srgbClr val="1155CC"/>
                </a:solidFill>
                <a:latin typeface="Roboto"/>
                <a:ea typeface="Roboto"/>
                <a:cs typeface="Roboto"/>
                <a:sym typeface="Roboto"/>
                <a:hlinkClick r:id="rId3">
                  <a:extLst>
                    <a:ext uri="{A12FA001-AC4F-418D-AE19-62706E023703}">
                      <ahyp:hlinkClr xmlns:ahyp="http://schemas.microsoft.com/office/drawing/2018/hyperlinkcolor" val="tx"/>
                    </a:ext>
                  </a:extLst>
                </a:hlinkClick>
              </a:rPr>
              <a:t>EZ Out Bed at RehabMart</a:t>
            </a:r>
            <a:r>
              <a:rPr lang="en" sz="1200" b="1">
                <a:latin typeface="Roboto"/>
                <a:ea typeface="Roboto"/>
                <a:cs typeface="Roboto"/>
                <a:sym typeface="Roboto"/>
              </a:rPr>
              <a:t> </a:t>
            </a:r>
            <a:r>
              <a:rPr lang="en" sz="1200">
                <a:latin typeface="Roboto"/>
                <a:ea typeface="Roboto"/>
                <a:cs typeface="Roboto"/>
                <a:sym typeface="Roboto"/>
              </a:rPr>
              <a:t>(hyperlink attached) </a:t>
            </a:r>
            <a:endParaRPr sz="1200">
              <a:latin typeface="Roboto"/>
              <a:ea typeface="Roboto"/>
              <a:cs typeface="Roboto"/>
              <a:sym typeface="Roboto"/>
            </a:endParaRPr>
          </a:p>
          <a:p>
            <a:pPr marL="1371600" lvl="0" indent="0" algn="l" rtl="0">
              <a:lnSpc>
                <a:spcPct val="108000"/>
              </a:lnSpc>
              <a:spcBef>
                <a:spcPts val="0"/>
              </a:spcBef>
              <a:spcAft>
                <a:spcPts val="0"/>
              </a:spcAft>
              <a:buNone/>
            </a:pPr>
            <a:endParaRPr sz="1200" b="1">
              <a:latin typeface="Roboto"/>
              <a:ea typeface="Roboto"/>
              <a:cs typeface="Roboto"/>
              <a:sym typeface="Roboto"/>
            </a:endParaRPr>
          </a:p>
        </p:txBody>
      </p:sp>
      <p:pic>
        <p:nvPicPr>
          <p:cNvPr id="1010" name="Google Shape;1010;p71"/>
          <p:cNvPicPr preferRelativeResize="0"/>
          <p:nvPr/>
        </p:nvPicPr>
        <p:blipFill>
          <a:blip r:embed="rId4">
            <a:alphaModFix/>
          </a:blip>
          <a:stretch>
            <a:fillRect/>
          </a:stretch>
        </p:blipFill>
        <p:spPr>
          <a:xfrm>
            <a:off x="5480150" y="1952900"/>
            <a:ext cx="1767538" cy="1452560"/>
          </a:xfrm>
          <a:prstGeom prst="rect">
            <a:avLst/>
          </a:prstGeom>
          <a:noFill/>
          <a:ln>
            <a:noFill/>
          </a:ln>
        </p:spPr>
      </p:pic>
      <p:pic>
        <p:nvPicPr>
          <p:cNvPr id="1011" name="Google Shape;1011;p71"/>
          <p:cNvPicPr preferRelativeResize="0"/>
          <p:nvPr/>
        </p:nvPicPr>
        <p:blipFill>
          <a:blip r:embed="rId5">
            <a:alphaModFix/>
          </a:blip>
          <a:stretch>
            <a:fillRect/>
          </a:stretch>
        </p:blipFill>
        <p:spPr>
          <a:xfrm>
            <a:off x="6362347" y="3422279"/>
            <a:ext cx="1990165" cy="1511300"/>
          </a:xfrm>
          <a:prstGeom prst="rect">
            <a:avLst/>
          </a:prstGeom>
          <a:noFill/>
          <a:ln>
            <a:noFill/>
          </a:ln>
        </p:spPr>
      </p:pic>
      <p:pic>
        <p:nvPicPr>
          <p:cNvPr id="1012" name="Google Shape;1012;p71"/>
          <p:cNvPicPr preferRelativeResize="0"/>
          <p:nvPr/>
        </p:nvPicPr>
        <p:blipFill rotWithShape="1">
          <a:blip r:embed="rId6">
            <a:alphaModFix/>
          </a:blip>
          <a:srcRect t="4930" b="2219"/>
          <a:stretch/>
        </p:blipFill>
        <p:spPr>
          <a:xfrm>
            <a:off x="7227375" y="1952900"/>
            <a:ext cx="1844175" cy="1435100"/>
          </a:xfrm>
          <a:prstGeom prst="rect">
            <a:avLst/>
          </a:prstGeom>
          <a:noFill/>
          <a:ln>
            <a:noFill/>
          </a:ln>
        </p:spPr>
      </p:pic>
      <p:sp>
        <p:nvSpPr>
          <p:cNvPr id="1013" name="Google Shape;1013;p71"/>
          <p:cNvSpPr txBox="1"/>
          <p:nvPr/>
        </p:nvSpPr>
        <p:spPr>
          <a:xfrm>
            <a:off x="6838266" y="4792947"/>
            <a:ext cx="20808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latin typeface="Roboto"/>
                <a:ea typeface="Roboto"/>
                <a:cs typeface="Roboto"/>
                <a:sym typeface="Roboto"/>
              </a:rPr>
              <a:t>(EZ Out of Bed, n.d.)</a:t>
            </a:r>
            <a:endParaRPr sz="1200">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p72"/>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Bedroom Modification</a:t>
            </a:r>
            <a:endParaRPr/>
          </a:p>
          <a:p>
            <a:pPr marL="0" lvl="0" indent="0" algn="ctr" rtl="0">
              <a:spcBef>
                <a:spcPts val="0"/>
              </a:spcBef>
              <a:spcAft>
                <a:spcPts val="0"/>
              </a:spcAft>
              <a:buNone/>
            </a:pPr>
            <a:r>
              <a:rPr lang="en"/>
              <a:t>Adaptive Lighting Solution</a:t>
            </a:r>
            <a:endParaRPr/>
          </a:p>
        </p:txBody>
      </p:sp>
      <p:sp>
        <p:nvSpPr>
          <p:cNvPr id="1019" name="Google Shape;1019;p72"/>
          <p:cNvSpPr txBox="1"/>
          <p:nvPr/>
        </p:nvSpPr>
        <p:spPr>
          <a:xfrm>
            <a:off x="1827175" y="1197650"/>
            <a:ext cx="7107600" cy="3760500"/>
          </a:xfrm>
          <a:prstGeom prst="rect">
            <a:avLst/>
          </a:prstGeom>
          <a:noFill/>
          <a:ln>
            <a:noFill/>
          </a:ln>
        </p:spPr>
        <p:txBody>
          <a:bodyPr spcFirstLastPara="1" wrap="square" lIns="91425" tIns="91425" rIns="91425" bIns="91425" anchor="t" anchorCtr="0">
            <a:spAutoFit/>
          </a:bodyPr>
          <a:lstStyle/>
          <a:p>
            <a:pPr marL="0" lvl="0" indent="0" algn="l" rtl="0">
              <a:lnSpc>
                <a:spcPct val="108000"/>
              </a:lnSpc>
              <a:spcBef>
                <a:spcPts val="0"/>
              </a:spcBef>
              <a:spcAft>
                <a:spcPts val="0"/>
              </a:spcAft>
              <a:buNone/>
            </a:pPr>
            <a:r>
              <a:rPr lang="en" sz="1200" b="1">
                <a:latin typeface="Roboto"/>
                <a:ea typeface="Roboto"/>
                <a:cs typeface="Roboto"/>
                <a:sym typeface="Roboto"/>
              </a:rPr>
              <a:t>Description:</a:t>
            </a:r>
            <a:r>
              <a:rPr lang="en" sz="1200">
                <a:latin typeface="Roboto"/>
                <a:ea typeface="Roboto"/>
                <a:cs typeface="Roboto"/>
                <a:sym typeface="Roboto"/>
              </a:rPr>
              <a:t> Introduce a remote and sound activated (via clapping) controlled lamp. This adapted lamp will give the client the ability to access the light before he/she gets up, thus reducing the risk of falling. </a:t>
            </a:r>
            <a:endParaRPr sz="1200">
              <a:latin typeface="Roboto"/>
              <a:ea typeface="Roboto"/>
              <a:cs typeface="Roboto"/>
              <a:sym typeface="Roboto"/>
            </a:endParaRPr>
          </a:p>
          <a:p>
            <a:pPr marL="0" lvl="0" indent="457200" algn="l" rtl="0">
              <a:lnSpc>
                <a:spcPct val="108000"/>
              </a:lnSpc>
              <a:spcBef>
                <a:spcPts val="0"/>
              </a:spcBef>
              <a:spcAft>
                <a:spcPts val="0"/>
              </a:spcAft>
              <a:buNone/>
            </a:pPr>
            <a:r>
              <a:rPr lang="en" sz="1200" b="1">
                <a:latin typeface="Roboto"/>
                <a:ea typeface="Roboto"/>
                <a:cs typeface="Roboto"/>
                <a:sym typeface="Roboto"/>
              </a:rPr>
              <a:t>Dimensions for Light:</a:t>
            </a:r>
            <a:r>
              <a:rPr lang="en" sz="1200">
                <a:latin typeface="Roboto"/>
                <a:ea typeface="Roboto"/>
                <a:cs typeface="Roboto"/>
                <a:sym typeface="Roboto"/>
              </a:rPr>
              <a:t> </a:t>
            </a:r>
            <a:endParaRPr sz="1200">
              <a:latin typeface="Roboto"/>
              <a:ea typeface="Roboto"/>
              <a:cs typeface="Roboto"/>
              <a:sym typeface="Roboto"/>
            </a:endParaRPr>
          </a:p>
          <a:p>
            <a:pPr marL="1371600" lvl="1" indent="-304800" algn="l" rtl="0">
              <a:lnSpc>
                <a:spcPct val="108000"/>
              </a:lnSpc>
              <a:spcBef>
                <a:spcPts val="0"/>
              </a:spcBef>
              <a:spcAft>
                <a:spcPts val="0"/>
              </a:spcAft>
              <a:buSzPts val="1200"/>
              <a:buFont typeface="Calibri"/>
              <a:buChar char="○"/>
            </a:pPr>
            <a:r>
              <a:rPr lang="en" sz="1200" b="1">
                <a:latin typeface="Roboto"/>
                <a:ea typeface="Roboto"/>
                <a:cs typeface="Roboto"/>
                <a:sym typeface="Roboto"/>
              </a:rPr>
              <a:t>Width:</a:t>
            </a:r>
            <a:r>
              <a:rPr lang="en" sz="1200">
                <a:latin typeface="Roboto"/>
                <a:ea typeface="Roboto"/>
                <a:cs typeface="Roboto"/>
                <a:sym typeface="Roboto"/>
              </a:rPr>
              <a:t> 5.12 inches</a:t>
            </a:r>
            <a:endParaRPr sz="1200">
              <a:latin typeface="Roboto"/>
              <a:ea typeface="Roboto"/>
              <a:cs typeface="Roboto"/>
              <a:sym typeface="Roboto"/>
            </a:endParaRPr>
          </a:p>
          <a:p>
            <a:pPr marL="1371600" lvl="1" indent="-304800" algn="l" rtl="0">
              <a:lnSpc>
                <a:spcPct val="108000"/>
              </a:lnSpc>
              <a:spcBef>
                <a:spcPts val="0"/>
              </a:spcBef>
              <a:spcAft>
                <a:spcPts val="0"/>
              </a:spcAft>
              <a:buSzPts val="1200"/>
              <a:buFont typeface="Calibri"/>
              <a:buChar char="○"/>
            </a:pPr>
            <a:r>
              <a:rPr lang="en" sz="1200" b="1">
                <a:latin typeface="Roboto"/>
                <a:ea typeface="Roboto"/>
                <a:cs typeface="Roboto"/>
                <a:sym typeface="Roboto"/>
              </a:rPr>
              <a:t>Height:</a:t>
            </a:r>
            <a:r>
              <a:rPr lang="en" sz="1200">
                <a:latin typeface="Roboto"/>
                <a:ea typeface="Roboto"/>
                <a:cs typeface="Roboto"/>
                <a:sym typeface="Roboto"/>
              </a:rPr>
              <a:t> 16.54 inches</a:t>
            </a:r>
            <a:endParaRPr sz="1200">
              <a:latin typeface="Roboto"/>
              <a:ea typeface="Roboto"/>
              <a:cs typeface="Roboto"/>
              <a:sym typeface="Roboto"/>
            </a:endParaRPr>
          </a:p>
          <a:p>
            <a:pPr marL="1371600" lvl="1" indent="-304800" algn="l" rtl="0">
              <a:lnSpc>
                <a:spcPct val="108000"/>
              </a:lnSpc>
              <a:spcBef>
                <a:spcPts val="0"/>
              </a:spcBef>
              <a:spcAft>
                <a:spcPts val="0"/>
              </a:spcAft>
              <a:buSzPts val="1200"/>
              <a:buFont typeface="Calibri"/>
              <a:buChar char="○"/>
            </a:pPr>
            <a:r>
              <a:rPr lang="en" sz="1200" b="1">
                <a:latin typeface="Roboto"/>
                <a:ea typeface="Roboto"/>
                <a:cs typeface="Roboto"/>
                <a:sym typeface="Roboto"/>
              </a:rPr>
              <a:t>Base (depth of base):</a:t>
            </a:r>
            <a:r>
              <a:rPr lang="en" sz="1200">
                <a:latin typeface="Roboto"/>
                <a:ea typeface="Roboto"/>
                <a:cs typeface="Roboto"/>
                <a:sym typeface="Roboto"/>
              </a:rPr>
              <a:t> 3.15 inches</a:t>
            </a:r>
            <a:endParaRPr sz="1200">
              <a:latin typeface="Roboto"/>
              <a:ea typeface="Roboto"/>
              <a:cs typeface="Roboto"/>
              <a:sym typeface="Roboto"/>
            </a:endParaRPr>
          </a:p>
          <a:p>
            <a:pPr marL="457200" lvl="0" indent="0" algn="l" rtl="0">
              <a:lnSpc>
                <a:spcPct val="108000"/>
              </a:lnSpc>
              <a:spcBef>
                <a:spcPts val="0"/>
              </a:spcBef>
              <a:spcAft>
                <a:spcPts val="0"/>
              </a:spcAft>
              <a:buNone/>
            </a:pPr>
            <a:r>
              <a:rPr lang="en" sz="1200" b="1">
                <a:latin typeface="Roboto"/>
                <a:ea typeface="Roboto"/>
                <a:cs typeface="Roboto"/>
                <a:sym typeface="Roboto"/>
              </a:rPr>
              <a:t>Specifications for Light:</a:t>
            </a:r>
            <a:r>
              <a:rPr lang="en" sz="1200">
                <a:latin typeface="Roboto"/>
                <a:ea typeface="Roboto"/>
                <a:cs typeface="Roboto"/>
                <a:sym typeface="Roboto"/>
              </a:rPr>
              <a:t> </a:t>
            </a:r>
            <a:endParaRPr sz="1200">
              <a:latin typeface="Roboto"/>
              <a:ea typeface="Roboto"/>
              <a:cs typeface="Roboto"/>
              <a:sym typeface="Roboto"/>
            </a:endParaRPr>
          </a:p>
          <a:p>
            <a:pPr marL="1371600" lvl="1" indent="-304800" algn="l" rtl="0">
              <a:lnSpc>
                <a:spcPct val="108000"/>
              </a:lnSpc>
              <a:spcBef>
                <a:spcPts val="0"/>
              </a:spcBef>
              <a:spcAft>
                <a:spcPts val="0"/>
              </a:spcAft>
              <a:buSzPts val="1200"/>
              <a:buFont typeface="Calibri"/>
              <a:buChar char="○"/>
            </a:pPr>
            <a:r>
              <a:rPr lang="en" sz="1200" b="1">
                <a:latin typeface="Roboto"/>
                <a:ea typeface="Roboto"/>
                <a:cs typeface="Roboto"/>
                <a:sym typeface="Roboto"/>
              </a:rPr>
              <a:t>Material:</a:t>
            </a:r>
            <a:r>
              <a:rPr lang="en" sz="1200">
                <a:latin typeface="Roboto"/>
                <a:ea typeface="Roboto"/>
                <a:cs typeface="Roboto"/>
                <a:sym typeface="Roboto"/>
              </a:rPr>
              <a:t> Plastic</a:t>
            </a:r>
            <a:endParaRPr sz="1200">
              <a:latin typeface="Roboto"/>
              <a:ea typeface="Roboto"/>
              <a:cs typeface="Roboto"/>
              <a:sym typeface="Roboto"/>
            </a:endParaRPr>
          </a:p>
          <a:p>
            <a:pPr marL="1371600" lvl="1" indent="-304800" algn="l" rtl="0">
              <a:lnSpc>
                <a:spcPct val="108000"/>
              </a:lnSpc>
              <a:spcBef>
                <a:spcPts val="0"/>
              </a:spcBef>
              <a:spcAft>
                <a:spcPts val="0"/>
              </a:spcAft>
              <a:buSzPts val="1200"/>
              <a:buFont typeface="Calibri"/>
              <a:buChar char="○"/>
            </a:pPr>
            <a:r>
              <a:rPr lang="en" sz="1200" b="1">
                <a:latin typeface="Roboto"/>
                <a:ea typeface="Roboto"/>
                <a:cs typeface="Roboto"/>
                <a:sym typeface="Roboto"/>
              </a:rPr>
              <a:t>Color: </a:t>
            </a:r>
            <a:r>
              <a:rPr lang="en" sz="1200">
                <a:latin typeface="Roboto"/>
                <a:ea typeface="Roboto"/>
                <a:cs typeface="Roboto"/>
                <a:sym typeface="Roboto"/>
              </a:rPr>
              <a:t>Black</a:t>
            </a:r>
            <a:endParaRPr sz="1200">
              <a:latin typeface="Roboto"/>
              <a:ea typeface="Roboto"/>
              <a:cs typeface="Roboto"/>
              <a:sym typeface="Roboto"/>
            </a:endParaRPr>
          </a:p>
          <a:p>
            <a:pPr marL="1371600" lvl="1" indent="-304800" algn="l" rtl="0">
              <a:lnSpc>
                <a:spcPct val="108000"/>
              </a:lnSpc>
              <a:spcBef>
                <a:spcPts val="0"/>
              </a:spcBef>
              <a:spcAft>
                <a:spcPts val="0"/>
              </a:spcAft>
              <a:buSzPts val="1200"/>
              <a:buFont typeface="Calibri"/>
              <a:buChar char="○"/>
            </a:pPr>
            <a:r>
              <a:rPr lang="en" sz="1200" b="1">
                <a:latin typeface="Roboto"/>
                <a:ea typeface="Roboto"/>
                <a:cs typeface="Roboto"/>
                <a:sym typeface="Roboto"/>
              </a:rPr>
              <a:t>Features:</a:t>
            </a:r>
            <a:r>
              <a:rPr lang="en" sz="1200">
                <a:latin typeface="Roboto"/>
                <a:ea typeface="Roboto"/>
                <a:cs typeface="Roboto"/>
                <a:sym typeface="Roboto"/>
              </a:rPr>
              <a:t> Remote Controlled, Dimmable LED, USB Charging, Clock, Alarm, Date, Temperature, Timer</a:t>
            </a:r>
            <a:endParaRPr sz="1200">
              <a:latin typeface="Roboto"/>
              <a:ea typeface="Roboto"/>
              <a:cs typeface="Roboto"/>
              <a:sym typeface="Roboto"/>
            </a:endParaRPr>
          </a:p>
          <a:p>
            <a:pPr marL="1371600" lvl="1"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Operating Voltage:</a:t>
            </a:r>
            <a:r>
              <a:rPr lang="en" sz="1200">
                <a:latin typeface="Roboto"/>
                <a:ea typeface="Roboto"/>
                <a:cs typeface="Roboto"/>
                <a:sym typeface="Roboto"/>
              </a:rPr>
              <a:t> 120V</a:t>
            </a:r>
            <a:endParaRPr sz="1200">
              <a:latin typeface="Roboto"/>
              <a:ea typeface="Roboto"/>
              <a:cs typeface="Roboto"/>
              <a:sym typeface="Roboto"/>
            </a:endParaRPr>
          </a:p>
          <a:p>
            <a:pPr marL="1371600" lvl="1" indent="-304800" algn="l" rtl="0">
              <a:lnSpc>
                <a:spcPct val="108000"/>
              </a:lnSpc>
              <a:spcBef>
                <a:spcPts val="0"/>
              </a:spcBef>
              <a:spcAft>
                <a:spcPts val="0"/>
              </a:spcAft>
              <a:buSzPts val="1200"/>
              <a:buFont typeface="Calibri"/>
              <a:buChar char="○"/>
            </a:pPr>
            <a:r>
              <a:rPr lang="en" sz="1200" b="1">
                <a:latin typeface="Roboto"/>
                <a:ea typeface="Roboto"/>
                <a:cs typeface="Roboto"/>
                <a:sym typeface="Roboto"/>
              </a:rPr>
              <a:t>Cost:</a:t>
            </a:r>
            <a:r>
              <a:rPr lang="en" sz="1200">
                <a:latin typeface="Roboto"/>
                <a:ea typeface="Roboto"/>
                <a:cs typeface="Roboto"/>
                <a:sym typeface="Roboto"/>
              </a:rPr>
              <a:t> ~$33.99 (before shipping and tax) </a:t>
            </a:r>
            <a:endParaRPr sz="1200">
              <a:latin typeface="Roboto"/>
              <a:ea typeface="Roboto"/>
              <a:cs typeface="Roboto"/>
              <a:sym typeface="Roboto"/>
            </a:endParaRPr>
          </a:p>
          <a:p>
            <a:pPr marL="1371600" lvl="1" indent="-304800" algn="l" rtl="0">
              <a:lnSpc>
                <a:spcPct val="108000"/>
              </a:lnSpc>
              <a:spcBef>
                <a:spcPts val="0"/>
              </a:spcBef>
              <a:spcAft>
                <a:spcPts val="0"/>
              </a:spcAft>
              <a:buSzPts val="1200"/>
              <a:buFont typeface="Calibri"/>
              <a:buChar char="○"/>
            </a:pPr>
            <a:r>
              <a:rPr lang="en" sz="1200" b="1">
                <a:latin typeface="Roboto"/>
                <a:ea typeface="Roboto"/>
                <a:cs typeface="Roboto"/>
                <a:sym typeface="Roboto"/>
              </a:rPr>
              <a:t>Available at:</a:t>
            </a:r>
            <a:r>
              <a:rPr lang="en" sz="1200">
                <a:latin typeface="Roboto"/>
                <a:ea typeface="Roboto"/>
                <a:cs typeface="Roboto"/>
                <a:sym typeface="Roboto"/>
              </a:rPr>
              <a:t> </a:t>
            </a:r>
            <a:r>
              <a:rPr lang="en" sz="1200" u="sng">
                <a:solidFill>
                  <a:schemeClr val="hlink"/>
                </a:solidFill>
                <a:latin typeface="Roboto"/>
                <a:ea typeface="Roboto"/>
                <a:cs typeface="Roboto"/>
                <a:sym typeface="Roboto"/>
                <a:hlinkClick r:id="rId3"/>
              </a:rPr>
              <a:t>Amazon</a:t>
            </a:r>
            <a:r>
              <a:rPr lang="en" sz="1200">
                <a:latin typeface="Roboto"/>
                <a:ea typeface="Roboto"/>
                <a:cs typeface="Roboto"/>
                <a:sym typeface="Roboto"/>
              </a:rPr>
              <a:t> (hyperlink attached)</a:t>
            </a:r>
            <a:endParaRPr sz="1200">
              <a:latin typeface="Roboto"/>
              <a:ea typeface="Roboto"/>
              <a:cs typeface="Roboto"/>
              <a:sym typeface="Roboto"/>
            </a:endParaRPr>
          </a:p>
          <a:p>
            <a:pPr marL="0" lvl="0" indent="0" algn="l" rtl="0">
              <a:lnSpc>
                <a:spcPct val="108000"/>
              </a:lnSpc>
              <a:spcBef>
                <a:spcPts val="0"/>
              </a:spcBef>
              <a:spcAft>
                <a:spcPts val="0"/>
              </a:spcAft>
              <a:buNone/>
            </a:pPr>
            <a:endParaRPr sz="1200">
              <a:latin typeface="Roboto"/>
              <a:ea typeface="Roboto"/>
              <a:cs typeface="Roboto"/>
              <a:sym typeface="Roboto"/>
            </a:endParaRPr>
          </a:p>
          <a:p>
            <a:pPr marL="0" lvl="0" indent="0" algn="l" rtl="0">
              <a:lnSpc>
                <a:spcPct val="108000"/>
              </a:lnSpc>
              <a:spcBef>
                <a:spcPts val="0"/>
              </a:spcBef>
              <a:spcAft>
                <a:spcPts val="0"/>
              </a:spcAft>
              <a:buNone/>
            </a:pPr>
            <a:r>
              <a:rPr lang="en" sz="1200" b="1">
                <a:latin typeface="Roboto"/>
                <a:ea typeface="Roboto"/>
                <a:cs typeface="Roboto"/>
                <a:sym typeface="Roboto"/>
              </a:rPr>
              <a:t>	</a:t>
            </a:r>
            <a:endParaRPr sz="1200" b="1">
              <a:latin typeface="Roboto"/>
              <a:ea typeface="Roboto"/>
              <a:cs typeface="Roboto"/>
              <a:sym typeface="Roboto"/>
            </a:endParaRPr>
          </a:p>
          <a:p>
            <a:pPr marL="0" lvl="0" indent="0" algn="l" rtl="0">
              <a:lnSpc>
                <a:spcPct val="108000"/>
              </a:lnSpc>
              <a:spcBef>
                <a:spcPts val="0"/>
              </a:spcBef>
              <a:spcAft>
                <a:spcPts val="0"/>
              </a:spcAft>
              <a:buNone/>
            </a:pPr>
            <a:endParaRPr sz="1200">
              <a:latin typeface="Roboto"/>
              <a:ea typeface="Roboto"/>
              <a:cs typeface="Roboto"/>
              <a:sym typeface="Roboto"/>
            </a:endParaRPr>
          </a:p>
        </p:txBody>
      </p:sp>
      <p:pic>
        <p:nvPicPr>
          <p:cNvPr id="1020" name="Google Shape;1020;p72"/>
          <p:cNvPicPr preferRelativeResize="0"/>
          <p:nvPr/>
        </p:nvPicPr>
        <p:blipFill>
          <a:blip r:embed="rId4">
            <a:alphaModFix/>
          </a:blip>
          <a:stretch>
            <a:fillRect/>
          </a:stretch>
        </p:blipFill>
        <p:spPr>
          <a:xfrm>
            <a:off x="167750" y="2045750"/>
            <a:ext cx="2024850" cy="2457401"/>
          </a:xfrm>
          <a:prstGeom prst="rect">
            <a:avLst/>
          </a:prstGeom>
          <a:noFill/>
          <a:ln>
            <a:noFill/>
          </a:ln>
        </p:spPr>
      </p:pic>
      <p:sp>
        <p:nvSpPr>
          <p:cNvPr id="1021" name="Google Shape;1021;p72"/>
          <p:cNvSpPr txBox="1"/>
          <p:nvPr/>
        </p:nvSpPr>
        <p:spPr>
          <a:xfrm>
            <a:off x="167750" y="4549675"/>
            <a:ext cx="21711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latin typeface="Roboto"/>
                <a:ea typeface="Roboto"/>
                <a:cs typeface="Roboto"/>
                <a:sym typeface="Roboto"/>
              </a:rPr>
              <a:t>(Infiway, n.d.)</a:t>
            </a:r>
            <a:endParaRPr sz="1200">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73"/>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Bedroom Modification</a:t>
            </a:r>
            <a:endParaRPr/>
          </a:p>
          <a:p>
            <a:pPr marL="0" lvl="0" indent="0" algn="ctr" rtl="0">
              <a:spcBef>
                <a:spcPts val="0"/>
              </a:spcBef>
              <a:spcAft>
                <a:spcPts val="0"/>
              </a:spcAft>
              <a:buNone/>
            </a:pPr>
            <a:r>
              <a:rPr lang="en"/>
              <a:t>Adaptive Lighting Solution</a:t>
            </a:r>
            <a:endParaRPr/>
          </a:p>
          <a:p>
            <a:pPr marL="0" lvl="0" indent="0" algn="ctr" rtl="0">
              <a:spcBef>
                <a:spcPts val="0"/>
              </a:spcBef>
              <a:spcAft>
                <a:spcPts val="0"/>
              </a:spcAft>
              <a:buNone/>
            </a:pPr>
            <a:r>
              <a:rPr lang="en" sz="2000">
                <a:latin typeface="Manrope"/>
                <a:ea typeface="Manrope"/>
                <a:cs typeface="Manrope"/>
                <a:sym typeface="Manrope"/>
              </a:rPr>
              <a:t>(Continued)</a:t>
            </a:r>
            <a:endParaRPr sz="2000">
              <a:latin typeface="Manrope"/>
              <a:ea typeface="Manrope"/>
              <a:cs typeface="Manrope"/>
              <a:sym typeface="Manrope"/>
            </a:endParaRPr>
          </a:p>
        </p:txBody>
      </p:sp>
      <p:sp>
        <p:nvSpPr>
          <p:cNvPr id="1027" name="Google Shape;1027;p73"/>
          <p:cNvSpPr txBox="1"/>
          <p:nvPr/>
        </p:nvSpPr>
        <p:spPr>
          <a:xfrm>
            <a:off x="1399600" y="1523425"/>
            <a:ext cx="6022800" cy="2763300"/>
          </a:xfrm>
          <a:prstGeom prst="rect">
            <a:avLst/>
          </a:prstGeom>
          <a:noFill/>
          <a:ln>
            <a:noFill/>
          </a:ln>
        </p:spPr>
        <p:txBody>
          <a:bodyPr spcFirstLastPara="1" wrap="square" lIns="91425" tIns="91425" rIns="91425" bIns="91425" anchor="t" anchorCtr="0">
            <a:spAutoFit/>
          </a:bodyPr>
          <a:lstStyle/>
          <a:p>
            <a:pPr marL="0" lvl="0" indent="0" algn="l" rtl="0">
              <a:lnSpc>
                <a:spcPct val="108000"/>
              </a:lnSpc>
              <a:spcBef>
                <a:spcPts val="0"/>
              </a:spcBef>
              <a:spcAft>
                <a:spcPts val="0"/>
              </a:spcAft>
              <a:buNone/>
            </a:pPr>
            <a:endParaRPr sz="1200">
              <a:latin typeface="Roboto"/>
              <a:ea typeface="Roboto"/>
              <a:cs typeface="Roboto"/>
              <a:sym typeface="Roboto"/>
            </a:endParaRPr>
          </a:p>
          <a:p>
            <a:pPr marL="0" lvl="0" indent="457200" algn="l" rtl="0">
              <a:lnSpc>
                <a:spcPct val="108000"/>
              </a:lnSpc>
              <a:spcBef>
                <a:spcPts val="0"/>
              </a:spcBef>
              <a:spcAft>
                <a:spcPts val="0"/>
              </a:spcAft>
              <a:buNone/>
            </a:pPr>
            <a:r>
              <a:rPr lang="en" sz="1200" b="1">
                <a:latin typeface="Roboto"/>
                <a:ea typeface="Roboto"/>
                <a:cs typeface="Roboto"/>
                <a:sym typeface="Roboto"/>
              </a:rPr>
              <a:t>Dimensions for Sound Activated Device: </a:t>
            </a:r>
            <a:endParaRPr sz="1200" b="1">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Width: </a:t>
            </a:r>
            <a:r>
              <a:rPr lang="en" sz="1200">
                <a:latin typeface="Roboto"/>
                <a:ea typeface="Roboto"/>
                <a:cs typeface="Roboto"/>
                <a:sym typeface="Roboto"/>
              </a:rPr>
              <a:t>6.3 inches</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Length: </a:t>
            </a:r>
            <a:r>
              <a:rPr lang="en" sz="1200">
                <a:latin typeface="Roboto"/>
                <a:ea typeface="Roboto"/>
                <a:cs typeface="Roboto"/>
                <a:sym typeface="Roboto"/>
              </a:rPr>
              <a:t>2.5 inches</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Height: </a:t>
            </a:r>
            <a:r>
              <a:rPr lang="en" sz="1200">
                <a:latin typeface="Roboto"/>
                <a:ea typeface="Roboto"/>
                <a:cs typeface="Roboto"/>
                <a:sym typeface="Roboto"/>
              </a:rPr>
              <a:t>8 inches</a:t>
            </a:r>
            <a:endParaRPr sz="1200">
              <a:latin typeface="Roboto"/>
              <a:ea typeface="Roboto"/>
              <a:cs typeface="Roboto"/>
              <a:sym typeface="Roboto"/>
            </a:endParaRPr>
          </a:p>
          <a:p>
            <a:pPr marL="457200" lvl="0" indent="0" algn="l" rtl="0">
              <a:lnSpc>
                <a:spcPct val="108000"/>
              </a:lnSpc>
              <a:spcBef>
                <a:spcPts val="0"/>
              </a:spcBef>
              <a:spcAft>
                <a:spcPts val="0"/>
              </a:spcAft>
              <a:buNone/>
            </a:pPr>
            <a:r>
              <a:rPr lang="en" sz="1200" b="1">
                <a:latin typeface="Roboto"/>
                <a:ea typeface="Roboto"/>
                <a:cs typeface="Roboto"/>
                <a:sym typeface="Roboto"/>
              </a:rPr>
              <a:t>Specifications for Sound Activated Device:</a:t>
            </a:r>
            <a:endParaRPr sz="1200" b="1">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Connector-Type:</a:t>
            </a:r>
            <a:r>
              <a:rPr lang="en" sz="1200">
                <a:latin typeface="Roboto"/>
                <a:ea typeface="Roboto"/>
                <a:cs typeface="Roboto"/>
                <a:sym typeface="Roboto"/>
              </a:rPr>
              <a:t> Plug-in (120V wall plug)</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Material:</a:t>
            </a:r>
            <a:r>
              <a:rPr lang="en" sz="1200">
                <a:latin typeface="Roboto"/>
                <a:ea typeface="Roboto"/>
                <a:cs typeface="Roboto"/>
                <a:sym typeface="Roboto"/>
              </a:rPr>
              <a:t> Plastic</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Cost:</a:t>
            </a:r>
            <a:r>
              <a:rPr lang="en" sz="1200">
                <a:latin typeface="Roboto"/>
                <a:ea typeface="Roboto"/>
                <a:cs typeface="Roboto"/>
                <a:sym typeface="Roboto"/>
              </a:rPr>
              <a:t> ~$19.95 (before shipping and tax) </a:t>
            </a:r>
            <a:endParaRPr sz="1200">
              <a:latin typeface="Roboto"/>
              <a:ea typeface="Roboto"/>
              <a:cs typeface="Roboto"/>
              <a:sym typeface="Roboto"/>
            </a:endParaRPr>
          </a:p>
          <a:p>
            <a:pPr marL="1371600" lvl="0" indent="-304800" algn="l" rtl="0">
              <a:lnSpc>
                <a:spcPct val="108000"/>
              </a:lnSpc>
              <a:spcBef>
                <a:spcPts val="0"/>
              </a:spcBef>
              <a:spcAft>
                <a:spcPts val="0"/>
              </a:spcAft>
              <a:buSzPts val="1200"/>
              <a:buFont typeface="Roboto"/>
              <a:buChar char="○"/>
            </a:pPr>
            <a:r>
              <a:rPr lang="en" sz="1200" b="1">
                <a:latin typeface="Roboto"/>
                <a:ea typeface="Roboto"/>
                <a:cs typeface="Roboto"/>
                <a:sym typeface="Roboto"/>
              </a:rPr>
              <a:t>Available at:</a:t>
            </a:r>
            <a:r>
              <a:rPr lang="en" sz="1200">
                <a:latin typeface="Roboto"/>
                <a:ea typeface="Roboto"/>
                <a:cs typeface="Roboto"/>
                <a:sym typeface="Roboto"/>
              </a:rPr>
              <a:t> </a:t>
            </a:r>
            <a:r>
              <a:rPr lang="en" sz="1200" u="sng">
                <a:solidFill>
                  <a:schemeClr val="hlink"/>
                </a:solidFill>
                <a:latin typeface="Roboto"/>
                <a:ea typeface="Roboto"/>
                <a:cs typeface="Roboto"/>
                <a:sym typeface="Roboto"/>
                <a:hlinkClick r:id="rId3"/>
              </a:rPr>
              <a:t>Amazon</a:t>
            </a:r>
            <a:r>
              <a:rPr lang="en" sz="1200">
                <a:latin typeface="Roboto"/>
                <a:ea typeface="Roboto"/>
                <a:cs typeface="Roboto"/>
                <a:sym typeface="Roboto"/>
              </a:rPr>
              <a:t> (hyperlink attached) </a:t>
            </a:r>
            <a:endParaRPr sz="1200">
              <a:latin typeface="Roboto"/>
              <a:ea typeface="Roboto"/>
              <a:cs typeface="Roboto"/>
              <a:sym typeface="Roboto"/>
            </a:endParaRPr>
          </a:p>
          <a:p>
            <a:pPr marL="0" lvl="0" indent="0" algn="l" rtl="0">
              <a:lnSpc>
                <a:spcPct val="108000"/>
              </a:lnSpc>
              <a:spcBef>
                <a:spcPts val="0"/>
              </a:spcBef>
              <a:spcAft>
                <a:spcPts val="0"/>
              </a:spcAft>
              <a:buNone/>
            </a:pPr>
            <a:endParaRPr sz="1200">
              <a:latin typeface="Roboto"/>
              <a:ea typeface="Roboto"/>
              <a:cs typeface="Roboto"/>
              <a:sym typeface="Roboto"/>
            </a:endParaRPr>
          </a:p>
          <a:p>
            <a:pPr marL="0" lvl="0" indent="0" algn="l" rtl="0">
              <a:lnSpc>
                <a:spcPct val="108000"/>
              </a:lnSpc>
              <a:spcBef>
                <a:spcPts val="0"/>
              </a:spcBef>
              <a:spcAft>
                <a:spcPts val="0"/>
              </a:spcAft>
              <a:buNone/>
            </a:pPr>
            <a:r>
              <a:rPr lang="en" sz="1200" b="1">
                <a:latin typeface="Roboto"/>
                <a:ea typeface="Roboto"/>
                <a:cs typeface="Roboto"/>
                <a:sym typeface="Roboto"/>
              </a:rPr>
              <a:t>	</a:t>
            </a:r>
            <a:endParaRPr sz="1200" b="1">
              <a:latin typeface="Roboto"/>
              <a:ea typeface="Roboto"/>
              <a:cs typeface="Roboto"/>
              <a:sym typeface="Roboto"/>
            </a:endParaRPr>
          </a:p>
          <a:p>
            <a:pPr marL="0" lvl="0" indent="0" algn="l" rtl="0">
              <a:lnSpc>
                <a:spcPct val="108000"/>
              </a:lnSpc>
              <a:spcBef>
                <a:spcPts val="0"/>
              </a:spcBef>
              <a:spcAft>
                <a:spcPts val="0"/>
              </a:spcAft>
              <a:buNone/>
            </a:pPr>
            <a:endParaRPr sz="1200">
              <a:latin typeface="Roboto"/>
              <a:ea typeface="Roboto"/>
              <a:cs typeface="Roboto"/>
              <a:sym typeface="Roboto"/>
            </a:endParaRPr>
          </a:p>
        </p:txBody>
      </p:sp>
      <p:pic>
        <p:nvPicPr>
          <p:cNvPr id="1028" name="Google Shape;1028;p73"/>
          <p:cNvPicPr preferRelativeResize="0"/>
          <p:nvPr/>
        </p:nvPicPr>
        <p:blipFill>
          <a:blip r:embed="rId4">
            <a:alphaModFix/>
          </a:blip>
          <a:stretch>
            <a:fillRect/>
          </a:stretch>
        </p:blipFill>
        <p:spPr>
          <a:xfrm>
            <a:off x="6775925" y="1523425"/>
            <a:ext cx="1904300" cy="2388000"/>
          </a:xfrm>
          <a:prstGeom prst="rect">
            <a:avLst/>
          </a:prstGeom>
          <a:noFill/>
          <a:ln>
            <a:noFill/>
          </a:ln>
        </p:spPr>
      </p:pic>
      <p:sp>
        <p:nvSpPr>
          <p:cNvPr id="1029" name="Google Shape;1029;p73"/>
          <p:cNvSpPr txBox="1"/>
          <p:nvPr/>
        </p:nvSpPr>
        <p:spPr>
          <a:xfrm>
            <a:off x="5680225" y="3911425"/>
            <a:ext cx="30000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200">
                <a:solidFill>
                  <a:schemeClr val="dk2"/>
                </a:solidFill>
                <a:latin typeface="Roboto"/>
                <a:ea typeface="Roboto"/>
                <a:cs typeface="Roboto"/>
                <a:sym typeface="Roboto"/>
              </a:rPr>
              <a:t>(Clapper, n.d.)</a:t>
            </a:r>
            <a:endParaRPr sz="1200">
              <a:solidFill>
                <a:schemeClr val="dk2"/>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74"/>
          <p:cNvSpPr txBox="1">
            <a:spLocks noGrp="1"/>
          </p:cNvSpPr>
          <p:nvPr>
            <p:ph type="title"/>
          </p:nvPr>
        </p:nvSpPr>
        <p:spPr>
          <a:xfrm>
            <a:off x="89125" y="0"/>
            <a:ext cx="9054900" cy="101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Overall Cost Estimate in the </a:t>
            </a:r>
            <a:endParaRPr/>
          </a:p>
          <a:p>
            <a:pPr marL="0" lvl="0" indent="0" algn="ctr" rtl="0">
              <a:spcBef>
                <a:spcPts val="0"/>
              </a:spcBef>
              <a:spcAft>
                <a:spcPts val="0"/>
              </a:spcAft>
              <a:buNone/>
            </a:pPr>
            <a:r>
              <a:rPr lang="en"/>
              <a:t>State of North Carolina </a:t>
            </a:r>
            <a:r>
              <a:rPr lang="en" sz="1200">
                <a:latin typeface="Manrope"/>
                <a:ea typeface="Manrope"/>
                <a:cs typeface="Manrope"/>
                <a:sym typeface="Manrope"/>
              </a:rPr>
              <a:t>(All cost figures/estimates are approximate)</a:t>
            </a:r>
            <a:r>
              <a:rPr lang="en"/>
              <a:t> </a:t>
            </a:r>
            <a:endParaRPr/>
          </a:p>
        </p:txBody>
      </p:sp>
      <p:graphicFrame>
        <p:nvGraphicFramePr>
          <p:cNvPr id="1035" name="Google Shape;1035;p74"/>
          <p:cNvGraphicFramePr/>
          <p:nvPr/>
        </p:nvGraphicFramePr>
        <p:xfrm>
          <a:off x="642500" y="1017725"/>
          <a:ext cx="7859825" cy="4023000"/>
        </p:xfrm>
        <a:graphic>
          <a:graphicData uri="http://schemas.openxmlformats.org/drawingml/2006/table">
            <a:tbl>
              <a:tblPr>
                <a:noFill/>
                <a:tableStyleId>{768A1D65-9DE4-4A7E-8B1D-27B07E71A6AC}</a:tableStyleId>
              </a:tblPr>
              <a:tblGrid>
                <a:gridCol w="1614175">
                  <a:extLst>
                    <a:ext uri="{9D8B030D-6E8A-4147-A177-3AD203B41FA5}">
                      <a16:colId xmlns:a16="http://schemas.microsoft.com/office/drawing/2014/main" val="20000"/>
                    </a:ext>
                  </a:extLst>
                </a:gridCol>
                <a:gridCol w="1664200">
                  <a:extLst>
                    <a:ext uri="{9D8B030D-6E8A-4147-A177-3AD203B41FA5}">
                      <a16:colId xmlns:a16="http://schemas.microsoft.com/office/drawing/2014/main" val="20001"/>
                    </a:ext>
                  </a:extLst>
                </a:gridCol>
                <a:gridCol w="1527150">
                  <a:extLst>
                    <a:ext uri="{9D8B030D-6E8A-4147-A177-3AD203B41FA5}">
                      <a16:colId xmlns:a16="http://schemas.microsoft.com/office/drawing/2014/main" val="20002"/>
                    </a:ext>
                  </a:extLst>
                </a:gridCol>
                <a:gridCol w="1527150">
                  <a:extLst>
                    <a:ext uri="{9D8B030D-6E8A-4147-A177-3AD203B41FA5}">
                      <a16:colId xmlns:a16="http://schemas.microsoft.com/office/drawing/2014/main" val="20003"/>
                    </a:ext>
                  </a:extLst>
                </a:gridCol>
                <a:gridCol w="1527150">
                  <a:extLst>
                    <a:ext uri="{9D8B030D-6E8A-4147-A177-3AD203B41FA5}">
                      <a16:colId xmlns:a16="http://schemas.microsoft.com/office/drawing/2014/main" val="20004"/>
                    </a:ext>
                  </a:extLst>
                </a:gridCol>
              </a:tblGrid>
              <a:tr h="301775">
                <a:tc>
                  <a:txBody>
                    <a:bodyPr/>
                    <a:lstStyle/>
                    <a:p>
                      <a:pPr marL="0" lvl="0" indent="0" algn="ctr" rtl="0">
                        <a:spcBef>
                          <a:spcPts val="0"/>
                        </a:spcBef>
                        <a:spcAft>
                          <a:spcPts val="0"/>
                        </a:spcAft>
                        <a:buNone/>
                      </a:pPr>
                      <a:r>
                        <a:rPr lang="en" sz="1000" b="1">
                          <a:latin typeface="Roboto"/>
                          <a:ea typeface="Roboto"/>
                          <a:cs typeface="Roboto"/>
                          <a:sym typeface="Roboto"/>
                        </a:rPr>
                        <a:t>Product</a:t>
                      </a:r>
                      <a:endParaRPr sz="1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1000" b="1">
                          <a:latin typeface="Roboto"/>
                          <a:ea typeface="Roboto"/>
                          <a:cs typeface="Roboto"/>
                          <a:sym typeface="Roboto"/>
                        </a:rPr>
                        <a:t>Cost</a:t>
                      </a:r>
                      <a:endParaRPr sz="1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1000" b="1">
                          <a:latin typeface="Roboto"/>
                          <a:ea typeface="Roboto"/>
                          <a:cs typeface="Roboto"/>
                          <a:sym typeface="Roboto"/>
                        </a:rPr>
                        <a:t>Sales Tax (7.5%, NC)</a:t>
                      </a:r>
                      <a:endParaRPr sz="1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1000" b="1">
                          <a:latin typeface="Roboto"/>
                          <a:ea typeface="Roboto"/>
                          <a:cs typeface="Roboto"/>
                          <a:sym typeface="Roboto"/>
                        </a:rPr>
                        <a:t>Shipping</a:t>
                      </a:r>
                      <a:endParaRPr sz="1000" b="1">
                        <a:latin typeface="Roboto"/>
                        <a:ea typeface="Roboto"/>
                        <a:cs typeface="Roboto"/>
                        <a:sym typeface="Roboto"/>
                      </a:endParaRPr>
                    </a:p>
                  </a:txBody>
                  <a:tcPr marL="91425" marR="91425" marT="91425" marB="91425"/>
                </a:tc>
                <a:tc>
                  <a:txBody>
                    <a:bodyPr/>
                    <a:lstStyle/>
                    <a:p>
                      <a:pPr marL="0" lvl="0" indent="0" algn="ctr" rtl="0">
                        <a:spcBef>
                          <a:spcPts val="0"/>
                        </a:spcBef>
                        <a:spcAft>
                          <a:spcPts val="0"/>
                        </a:spcAft>
                        <a:buNone/>
                      </a:pPr>
                      <a:r>
                        <a:rPr lang="en" sz="1000" b="1">
                          <a:latin typeface="Roboto"/>
                          <a:ea typeface="Roboto"/>
                          <a:cs typeface="Roboto"/>
                          <a:sym typeface="Roboto"/>
                        </a:rPr>
                        <a:t>Total</a:t>
                      </a:r>
                      <a:endParaRPr sz="1000" b="1">
                        <a:latin typeface="Roboto"/>
                        <a:ea typeface="Roboto"/>
                        <a:cs typeface="Roboto"/>
                        <a:sym typeface="Roboto"/>
                      </a:endParaRPr>
                    </a:p>
                  </a:txBody>
                  <a:tcPr marL="91425" marR="91425" marT="91425" marB="91425"/>
                </a:tc>
                <a:extLst>
                  <a:ext uri="{0D108BD9-81ED-4DB2-BD59-A6C34878D82A}">
                    <a16:rowId xmlns:a16="http://schemas.microsoft.com/office/drawing/2014/main" val="10000"/>
                  </a:ext>
                </a:extLst>
              </a:tr>
              <a:tr h="283500">
                <a:tc>
                  <a:txBody>
                    <a:bodyPr/>
                    <a:lstStyle/>
                    <a:p>
                      <a:pPr marL="0" lvl="0" indent="0" algn="l" rtl="0">
                        <a:spcBef>
                          <a:spcPts val="0"/>
                        </a:spcBef>
                        <a:spcAft>
                          <a:spcPts val="0"/>
                        </a:spcAft>
                        <a:buNone/>
                      </a:pPr>
                      <a:r>
                        <a:rPr lang="en" sz="1000" b="1">
                          <a:latin typeface="Roboto"/>
                          <a:ea typeface="Roboto"/>
                          <a:cs typeface="Roboto"/>
                          <a:sym typeface="Roboto"/>
                        </a:rPr>
                        <a:t>Lamp</a:t>
                      </a:r>
                      <a:endParaRPr sz="10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$33.99</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$2.55</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$0.00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$36.54</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r h="301775">
                <a:tc>
                  <a:txBody>
                    <a:bodyPr/>
                    <a:lstStyle/>
                    <a:p>
                      <a:pPr marL="0" lvl="0" indent="0" algn="l" rtl="0">
                        <a:spcBef>
                          <a:spcPts val="0"/>
                        </a:spcBef>
                        <a:spcAft>
                          <a:spcPts val="0"/>
                        </a:spcAft>
                        <a:buNone/>
                      </a:pPr>
                      <a:r>
                        <a:rPr lang="en" sz="1000" b="1">
                          <a:latin typeface="Roboto"/>
                          <a:ea typeface="Roboto"/>
                          <a:cs typeface="Roboto"/>
                          <a:sym typeface="Roboto"/>
                        </a:rPr>
                        <a:t>Clapper(R)</a:t>
                      </a:r>
                      <a:endParaRPr sz="10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$19.95</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$1.50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$0.00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$21.45</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2"/>
                  </a:ext>
                </a:extLst>
              </a:tr>
              <a:tr h="301775">
                <a:tc>
                  <a:txBody>
                    <a:bodyPr/>
                    <a:lstStyle/>
                    <a:p>
                      <a:pPr marL="0" lvl="0" indent="0" algn="l" rtl="0">
                        <a:spcBef>
                          <a:spcPts val="0"/>
                        </a:spcBef>
                        <a:spcAft>
                          <a:spcPts val="0"/>
                        </a:spcAft>
                        <a:buNone/>
                      </a:pPr>
                      <a:r>
                        <a:rPr lang="en" sz="1000" b="1">
                          <a:latin typeface="Roboto"/>
                          <a:ea typeface="Roboto"/>
                          <a:cs typeface="Roboto"/>
                          <a:sym typeface="Roboto"/>
                        </a:rPr>
                        <a:t>Bed Frame</a:t>
                      </a:r>
                      <a:endParaRPr sz="10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$1,800.00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$88.50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$100.00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$1,368.50</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3"/>
                  </a:ext>
                </a:extLst>
              </a:tr>
              <a:tr h="0">
                <a:tc>
                  <a:txBody>
                    <a:bodyPr/>
                    <a:lstStyle/>
                    <a:p>
                      <a:pPr marL="0" lvl="0" indent="0" algn="l" rtl="0">
                        <a:spcBef>
                          <a:spcPts val="0"/>
                        </a:spcBef>
                        <a:spcAft>
                          <a:spcPts val="0"/>
                        </a:spcAft>
                        <a:buNone/>
                      </a:pPr>
                      <a:r>
                        <a:rPr lang="en" sz="1000" b="1">
                          <a:latin typeface="Roboto"/>
                          <a:ea typeface="Roboto"/>
                          <a:cs typeface="Roboto"/>
                          <a:sym typeface="Roboto"/>
                        </a:rPr>
                        <a:t>Bed Rail</a:t>
                      </a:r>
                      <a:endParaRPr sz="10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$67.50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$5.06</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$15.00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$87.56</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4"/>
                  </a:ext>
                </a:extLst>
              </a:tr>
              <a:tr h="246950">
                <a:tc>
                  <a:txBody>
                    <a:bodyPr/>
                    <a:lstStyle/>
                    <a:p>
                      <a:pPr marL="0" lvl="0" indent="0" algn="l" rtl="0">
                        <a:spcBef>
                          <a:spcPts val="0"/>
                        </a:spcBef>
                        <a:spcAft>
                          <a:spcPts val="0"/>
                        </a:spcAft>
                        <a:buNone/>
                      </a:pPr>
                      <a:r>
                        <a:rPr lang="en" sz="1000" b="1">
                          <a:latin typeface="Roboto"/>
                          <a:ea typeface="Roboto"/>
                          <a:cs typeface="Roboto"/>
                          <a:sym typeface="Roboto"/>
                        </a:rPr>
                        <a:t>Shower Head</a:t>
                      </a:r>
                      <a:endParaRPr sz="10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$67.98</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$5.10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$0.00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$73.08</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5"/>
                  </a:ext>
                </a:extLst>
              </a:tr>
              <a:tr h="246950">
                <a:tc>
                  <a:txBody>
                    <a:bodyPr/>
                    <a:lstStyle/>
                    <a:p>
                      <a:pPr marL="0" lvl="0" indent="0" algn="l" rtl="0">
                        <a:spcBef>
                          <a:spcPts val="0"/>
                        </a:spcBef>
                        <a:spcAft>
                          <a:spcPts val="0"/>
                        </a:spcAft>
                        <a:buNone/>
                      </a:pPr>
                      <a:r>
                        <a:rPr lang="en" sz="1000" b="1">
                          <a:latin typeface="Roboto"/>
                          <a:ea typeface="Roboto"/>
                          <a:cs typeface="Roboto"/>
                          <a:sym typeface="Roboto"/>
                        </a:rPr>
                        <a:t>Swing-Up Grab Bar</a:t>
                      </a:r>
                      <a:endParaRPr sz="10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$98.08 x 2 = $196.16</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$14.71</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$0.00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$210.87</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6"/>
                  </a:ext>
                </a:extLst>
              </a:tr>
              <a:tr h="265250">
                <a:tc>
                  <a:txBody>
                    <a:bodyPr/>
                    <a:lstStyle/>
                    <a:p>
                      <a:pPr marL="0" lvl="0" indent="0" algn="l" rtl="0">
                        <a:spcBef>
                          <a:spcPts val="0"/>
                        </a:spcBef>
                        <a:spcAft>
                          <a:spcPts val="0"/>
                        </a:spcAft>
                        <a:buNone/>
                      </a:pPr>
                      <a:r>
                        <a:rPr lang="en" sz="1000" b="1">
                          <a:latin typeface="Roboto"/>
                          <a:ea typeface="Roboto"/>
                          <a:cs typeface="Roboto"/>
                          <a:sym typeface="Roboto"/>
                        </a:rPr>
                        <a:t>Toilet</a:t>
                      </a:r>
                      <a:endParaRPr sz="10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$279.00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$20.93</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$0.00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$299.93</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7"/>
                  </a:ext>
                </a:extLst>
              </a:tr>
              <a:tr h="283500">
                <a:tc>
                  <a:txBody>
                    <a:bodyPr/>
                    <a:lstStyle/>
                    <a:p>
                      <a:pPr marL="0" lvl="0" indent="0" algn="l" rtl="0">
                        <a:spcBef>
                          <a:spcPts val="0"/>
                        </a:spcBef>
                        <a:spcAft>
                          <a:spcPts val="0"/>
                        </a:spcAft>
                        <a:buNone/>
                      </a:pPr>
                      <a:r>
                        <a:rPr lang="en" sz="1000" b="1">
                          <a:latin typeface="Roboto"/>
                          <a:ea typeface="Roboto"/>
                          <a:cs typeface="Roboto"/>
                          <a:sym typeface="Roboto"/>
                        </a:rPr>
                        <a:t>Vertical Grab Bar</a:t>
                      </a:r>
                      <a:endParaRPr sz="10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$32.27</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$2.42</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$10.00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$44.69</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8"/>
                  </a:ext>
                </a:extLst>
              </a:tr>
              <a:tr h="228700">
                <a:tc>
                  <a:txBody>
                    <a:bodyPr/>
                    <a:lstStyle/>
                    <a:p>
                      <a:pPr marL="0" lvl="0" indent="0" algn="l" rtl="0">
                        <a:spcBef>
                          <a:spcPts val="0"/>
                        </a:spcBef>
                        <a:spcAft>
                          <a:spcPts val="0"/>
                        </a:spcAft>
                        <a:buNone/>
                      </a:pPr>
                      <a:r>
                        <a:rPr lang="en" sz="1000" b="1">
                          <a:latin typeface="Roboto"/>
                          <a:ea typeface="Roboto"/>
                          <a:cs typeface="Roboto"/>
                          <a:sym typeface="Roboto"/>
                        </a:rPr>
                        <a:t>Horizontal Grab Bar</a:t>
                      </a:r>
                      <a:endParaRPr sz="10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$92.76</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$6.96</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$10.00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$109.72</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09"/>
                  </a:ext>
                </a:extLst>
              </a:tr>
              <a:tr h="246975">
                <a:tc>
                  <a:txBody>
                    <a:bodyPr/>
                    <a:lstStyle/>
                    <a:p>
                      <a:pPr marL="0" lvl="0" indent="0" algn="l" rtl="0">
                        <a:spcBef>
                          <a:spcPts val="0"/>
                        </a:spcBef>
                        <a:spcAft>
                          <a:spcPts val="0"/>
                        </a:spcAft>
                        <a:buNone/>
                      </a:pPr>
                      <a:r>
                        <a:rPr lang="en" sz="1000" b="1">
                          <a:latin typeface="Roboto"/>
                          <a:ea typeface="Roboto"/>
                          <a:cs typeface="Roboto"/>
                          <a:sym typeface="Roboto"/>
                        </a:rPr>
                        <a:t>Shower Chair</a:t>
                      </a:r>
                      <a:endParaRPr sz="10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$144.50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$10.84</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$20.00</a:t>
                      </a: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a:latin typeface="Roboto"/>
                          <a:ea typeface="Roboto"/>
                          <a:cs typeface="Roboto"/>
                          <a:sym typeface="Roboto"/>
                        </a:rPr>
                        <a:t>$175.34</a:t>
                      </a:r>
                      <a:endParaRPr sz="1000">
                        <a:latin typeface="Roboto"/>
                        <a:ea typeface="Roboto"/>
                        <a:cs typeface="Roboto"/>
                        <a:sym typeface="Roboto"/>
                      </a:endParaRPr>
                    </a:p>
                  </a:txBody>
                  <a:tcPr marL="91425" marR="91425" marT="91425" marB="91425"/>
                </a:tc>
                <a:extLst>
                  <a:ext uri="{0D108BD9-81ED-4DB2-BD59-A6C34878D82A}">
                    <a16:rowId xmlns:a16="http://schemas.microsoft.com/office/drawing/2014/main" val="10010"/>
                  </a:ext>
                </a:extLst>
              </a:tr>
              <a:tr h="228675">
                <a:tc>
                  <a:txBody>
                    <a:bodyPr/>
                    <a:lstStyle/>
                    <a:p>
                      <a:pPr marL="0" lvl="0" indent="0" algn="l" rtl="0">
                        <a:spcBef>
                          <a:spcPts val="0"/>
                        </a:spcBef>
                        <a:spcAft>
                          <a:spcPts val="0"/>
                        </a:spcAft>
                        <a:buNone/>
                      </a:pPr>
                      <a:endParaRPr sz="10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endParaRPr sz="100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b="1">
                          <a:latin typeface="Roboto"/>
                          <a:ea typeface="Roboto"/>
                          <a:cs typeface="Roboto"/>
                          <a:sym typeface="Roboto"/>
                        </a:rPr>
                        <a:t>Grand Total</a:t>
                      </a:r>
                      <a:endParaRPr sz="1000" b="1">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000" b="1">
                          <a:latin typeface="Roboto"/>
                          <a:ea typeface="Roboto"/>
                          <a:cs typeface="Roboto"/>
                          <a:sym typeface="Roboto"/>
                        </a:rPr>
                        <a:t>$2,427.68</a:t>
                      </a:r>
                      <a:endParaRPr sz="1000" b="1">
                        <a:latin typeface="Roboto"/>
                        <a:ea typeface="Roboto"/>
                        <a:cs typeface="Roboto"/>
                        <a:sym typeface="Roboto"/>
                      </a:endParaRPr>
                    </a:p>
                  </a:txBody>
                  <a:tcPr marL="91425" marR="91425" marT="91425" marB="91425"/>
                </a:tc>
                <a:extLst>
                  <a:ext uri="{0D108BD9-81ED-4DB2-BD59-A6C34878D82A}">
                    <a16:rowId xmlns:a16="http://schemas.microsoft.com/office/drawing/2014/main" val="10011"/>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7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Handy Helpers Service</a:t>
            </a:r>
            <a:endParaRPr/>
          </a:p>
          <a:p>
            <a:pPr marL="0" lvl="0" indent="0" algn="ctr" rtl="0">
              <a:spcBef>
                <a:spcPts val="0"/>
              </a:spcBef>
              <a:spcAft>
                <a:spcPts val="0"/>
              </a:spcAft>
              <a:buNone/>
            </a:pPr>
            <a:endParaRPr/>
          </a:p>
        </p:txBody>
      </p:sp>
      <p:sp>
        <p:nvSpPr>
          <p:cNvPr id="1041" name="Google Shape;1041;p75"/>
          <p:cNvSpPr txBox="1"/>
          <p:nvPr/>
        </p:nvSpPr>
        <p:spPr>
          <a:xfrm>
            <a:off x="740000" y="1096300"/>
            <a:ext cx="7690800" cy="35448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No-Cost labor service </a:t>
            </a:r>
            <a:endParaRPr sz="1200">
              <a:solidFill>
                <a:schemeClr val="dk2"/>
              </a:solidFill>
              <a:latin typeface="Roboto"/>
              <a:ea typeface="Roboto"/>
              <a:cs typeface="Roboto"/>
              <a:sym typeface="Roboto"/>
            </a:endParaRPr>
          </a:p>
          <a:p>
            <a:pPr marL="457200" lvl="0"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Funded by the Orange County Department of Housing </a:t>
            </a:r>
            <a:endParaRPr sz="1200">
              <a:solidFill>
                <a:schemeClr val="dk2"/>
              </a:solidFill>
              <a:latin typeface="Roboto"/>
              <a:ea typeface="Roboto"/>
              <a:cs typeface="Roboto"/>
              <a:sym typeface="Roboto"/>
            </a:endParaRPr>
          </a:p>
          <a:p>
            <a:pPr marL="457200" lvl="0"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Provides home safety modifications to support accessibility</a:t>
            </a:r>
            <a:endParaRPr sz="1200">
              <a:solidFill>
                <a:schemeClr val="dk2"/>
              </a:solidFill>
              <a:latin typeface="Roboto"/>
              <a:ea typeface="Roboto"/>
              <a:cs typeface="Roboto"/>
              <a:sym typeface="Roboto"/>
            </a:endParaRPr>
          </a:p>
          <a:p>
            <a:pPr marL="457200" lvl="0"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Program coordinator: (919) 245-4245</a:t>
            </a:r>
            <a:endParaRPr sz="1200">
              <a:solidFill>
                <a:schemeClr val="dk2"/>
              </a:solidFill>
              <a:latin typeface="Roboto"/>
              <a:ea typeface="Roboto"/>
              <a:cs typeface="Roboto"/>
              <a:sym typeface="Roboto"/>
            </a:endParaRPr>
          </a:p>
          <a:p>
            <a:pPr marL="457200" lvl="0"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Requirements for eligible participants:</a:t>
            </a:r>
            <a:endParaRPr sz="1200">
              <a:solidFill>
                <a:schemeClr val="dk2"/>
              </a:solidFill>
              <a:latin typeface="Roboto"/>
              <a:ea typeface="Roboto"/>
              <a:cs typeface="Roboto"/>
              <a:sym typeface="Roboto"/>
            </a:endParaRPr>
          </a:p>
          <a:p>
            <a:pPr marL="914400" lvl="1"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Homeowner or renter in Orange County, North Carolina</a:t>
            </a:r>
            <a:endParaRPr sz="1200">
              <a:solidFill>
                <a:schemeClr val="dk2"/>
              </a:solidFill>
              <a:latin typeface="Roboto"/>
              <a:ea typeface="Roboto"/>
              <a:cs typeface="Roboto"/>
              <a:sym typeface="Roboto"/>
            </a:endParaRPr>
          </a:p>
          <a:p>
            <a:pPr marL="914400" lvl="1"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A disability diagnosis and a formal occupational therapy assessment</a:t>
            </a:r>
            <a:endParaRPr sz="1200">
              <a:solidFill>
                <a:schemeClr val="dk2"/>
              </a:solidFill>
              <a:latin typeface="Roboto"/>
              <a:ea typeface="Roboto"/>
              <a:cs typeface="Roboto"/>
              <a:sym typeface="Roboto"/>
            </a:endParaRPr>
          </a:p>
          <a:p>
            <a:pPr marL="914400" lvl="1" indent="-304800" algn="l" rtl="0">
              <a:spcBef>
                <a:spcPts val="0"/>
              </a:spcBef>
              <a:spcAft>
                <a:spcPts val="0"/>
              </a:spcAft>
              <a:buClr>
                <a:schemeClr val="dk2"/>
              </a:buClr>
              <a:buSzPts val="1200"/>
              <a:buFont typeface="Roboto"/>
              <a:buChar char="○"/>
            </a:pPr>
            <a:r>
              <a:rPr lang="en" sz="1200">
                <a:solidFill>
                  <a:schemeClr val="dk2"/>
                </a:solidFill>
                <a:latin typeface="Roboto"/>
                <a:ea typeface="Roboto"/>
                <a:cs typeface="Roboto"/>
                <a:sym typeface="Roboto"/>
              </a:rPr>
              <a:t>Income below $56, 650 (single) or $64,750.00 (couples)</a:t>
            </a:r>
            <a:endParaRPr sz="1200">
              <a:solidFill>
                <a:schemeClr val="dk2"/>
              </a:solidFill>
              <a:latin typeface="Roboto"/>
              <a:ea typeface="Roboto"/>
              <a:cs typeface="Roboto"/>
              <a:sym typeface="Roboto"/>
            </a:endParaRPr>
          </a:p>
          <a:p>
            <a:pPr marL="0" lvl="0" indent="0" algn="l" rtl="0">
              <a:spcBef>
                <a:spcPts val="0"/>
              </a:spcBef>
              <a:spcAft>
                <a:spcPts val="0"/>
              </a:spcAft>
              <a:buNone/>
            </a:pPr>
            <a:endParaRPr sz="1200">
              <a:solidFill>
                <a:schemeClr val="dk2"/>
              </a:solidFill>
              <a:latin typeface="Roboto"/>
              <a:ea typeface="Roboto"/>
              <a:cs typeface="Roboto"/>
              <a:sym typeface="Roboto"/>
            </a:endParaRPr>
          </a:p>
          <a:p>
            <a:pPr marL="0" lvl="0" indent="0" algn="r" rtl="0">
              <a:spcBef>
                <a:spcPts val="0"/>
              </a:spcBef>
              <a:spcAft>
                <a:spcPts val="0"/>
              </a:spcAft>
              <a:buNone/>
            </a:pPr>
            <a:r>
              <a:rPr lang="en" sz="1200">
                <a:solidFill>
                  <a:schemeClr val="dk2"/>
                </a:solidFill>
                <a:latin typeface="Roboto"/>
                <a:ea typeface="Roboto"/>
                <a:cs typeface="Roboto"/>
                <a:sym typeface="Roboto"/>
              </a:rPr>
              <a:t>(Orange County Department Services, 2024)</a:t>
            </a:r>
            <a:endParaRPr sz="1200">
              <a:solidFill>
                <a:schemeClr val="dk2"/>
              </a:solidFill>
              <a:latin typeface="Roboto"/>
              <a:ea typeface="Roboto"/>
              <a:cs typeface="Roboto"/>
              <a:sym typeface="Roboto"/>
            </a:endParaRPr>
          </a:p>
          <a:p>
            <a:pPr marL="0" lvl="0" indent="0" algn="l" rtl="0">
              <a:spcBef>
                <a:spcPts val="0"/>
              </a:spcBef>
              <a:spcAft>
                <a:spcPts val="0"/>
              </a:spcAft>
              <a:buNone/>
            </a:pPr>
            <a:endParaRPr sz="1200">
              <a:solidFill>
                <a:schemeClr val="dk2"/>
              </a:solidFill>
              <a:latin typeface="Roboto"/>
              <a:ea typeface="Roboto"/>
              <a:cs typeface="Roboto"/>
              <a:sym typeface="Roboto"/>
            </a:endParaRPr>
          </a:p>
        </p:txBody>
      </p:sp>
      <p:pic>
        <p:nvPicPr>
          <p:cNvPr id="1042" name="Google Shape;1042;p75"/>
          <p:cNvPicPr preferRelativeResize="0"/>
          <p:nvPr/>
        </p:nvPicPr>
        <p:blipFill rotWithShape="1">
          <a:blip r:embed="rId3">
            <a:alphaModFix/>
          </a:blip>
          <a:srcRect l="6457" r="3233"/>
          <a:stretch/>
        </p:blipFill>
        <p:spPr>
          <a:xfrm>
            <a:off x="2030100" y="2758550"/>
            <a:ext cx="2541901" cy="2052225"/>
          </a:xfrm>
          <a:prstGeom prst="rect">
            <a:avLst/>
          </a:prstGeom>
          <a:noFill/>
          <a:ln>
            <a:noFill/>
          </a:ln>
        </p:spPr>
      </p:pic>
      <p:sp>
        <p:nvSpPr>
          <p:cNvPr id="1043" name="Google Shape;1043;p75"/>
          <p:cNvSpPr txBox="1"/>
          <p:nvPr/>
        </p:nvSpPr>
        <p:spPr>
          <a:xfrm>
            <a:off x="2078175" y="4824350"/>
            <a:ext cx="3228600" cy="222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dk2"/>
                </a:solidFill>
                <a:latin typeface="Roboto"/>
                <a:ea typeface="Roboto"/>
                <a:cs typeface="Roboto"/>
                <a:sym typeface="Roboto"/>
              </a:rPr>
              <a:t>(Orange County Department Services, 2024)</a:t>
            </a:r>
            <a:endParaRPr sz="1200">
              <a:solidFill>
                <a:schemeClr val="dk2"/>
              </a:solidFill>
              <a:latin typeface="Muli"/>
              <a:ea typeface="Muli"/>
              <a:cs typeface="Muli"/>
              <a:sym typeface="Mul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76"/>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References </a:t>
            </a:r>
            <a:endParaRPr/>
          </a:p>
        </p:txBody>
      </p:sp>
      <p:sp>
        <p:nvSpPr>
          <p:cNvPr id="1049" name="Google Shape;1049;p76"/>
          <p:cNvSpPr txBox="1"/>
          <p:nvPr/>
        </p:nvSpPr>
        <p:spPr>
          <a:xfrm>
            <a:off x="303075" y="743900"/>
            <a:ext cx="8734800" cy="3471300"/>
          </a:xfrm>
          <a:prstGeom prst="rect">
            <a:avLst/>
          </a:prstGeom>
          <a:noFill/>
          <a:ln>
            <a:noFill/>
          </a:ln>
        </p:spPr>
        <p:txBody>
          <a:bodyPr spcFirstLastPara="1" wrap="square" lIns="91425" tIns="91425" rIns="91425" bIns="91425" anchor="t" anchorCtr="0">
            <a:noAutofit/>
          </a:bodyPr>
          <a:lstStyle/>
          <a:p>
            <a:pPr marL="466344" lvl="0" indent="-466344" algn="l" rtl="0">
              <a:lnSpc>
                <a:spcPct val="200000"/>
              </a:lnSpc>
              <a:spcBef>
                <a:spcPts val="0"/>
              </a:spcBef>
              <a:spcAft>
                <a:spcPts val="0"/>
              </a:spcAft>
              <a:buNone/>
            </a:pPr>
            <a:r>
              <a:rPr lang="en" sz="1100">
                <a:solidFill>
                  <a:srgbClr val="0D0D0D"/>
                </a:solidFill>
                <a:latin typeface="Roboto"/>
                <a:ea typeface="Roboto"/>
                <a:cs typeface="Roboto"/>
                <a:sym typeface="Roboto"/>
              </a:rPr>
              <a:t>AliRail. (n.d.). </a:t>
            </a:r>
            <a:r>
              <a:rPr lang="en" sz="1100" i="1">
                <a:solidFill>
                  <a:srgbClr val="0D0D0D"/>
                </a:solidFill>
                <a:latin typeface="Roboto"/>
                <a:ea typeface="Roboto"/>
                <a:cs typeface="Roboto"/>
                <a:sym typeface="Roboto"/>
              </a:rPr>
              <a:t>AliRail bed rail </a:t>
            </a:r>
            <a:r>
              <a:rPr lang="en" sz="1100">
                <a:solidFill>
                  <a:srgbClr val="0D0D0D"/>
                </a:solidFill>
                <a:latin typeface="Roboto"/>
                <a:ea typeface="Roboto"/>
                <a:cs typeface="Roboto"/>
                <a:sym typeface="Roboto"/>
              </a:rPr>
              <a:t>[Photograph]. AliMed. </a:t>
            </a:r>
            <a:r>
              <a:rPr lang="en" sz="1100" u="sng">
                <a:solidFill>
                  <a:srgbClr val="0D0D0D"/>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https://www.alimed.com/alirail-bed-rail.html</a:t>
            </a:r>
            <a:endParaRPr sz="1100">
              <a:solidFill>
                <a:srgbClr val="0D0D0D"/>
              </a:solidFill>
              <a:latin typeface="Roboto"/>
              <a:ea typeface="Roboto"/>
              <a:cs typeface="Roboto"/>
              <a:sym typeface="Roboto"/>
            </a:endParaRPr>
          </a:p>
          <a:p>
            <a:pPr marL="466344" lvl="0" indent="-466344" algn="l" rtl="0">
              <a:lnSpc>
                <a:spcPct val="200000"/>
              </a:lnSpc>
              <a:spcBef>
                <a:spcPts val="0"/>
              </a:spcBef>
              <a:spcAft>
                <a:spcPts val="0"/>
              </a:spcAft>
              <a:buNone/>
            </a:pPr>
            <a:r>
              <a:rPr lang="en" sz="1100">
                <a:solidFill>
                  <a:srgbClr val="0D0D0D"/>
                </a:solidFill>
                <a:latin typeface="Roboto"/>
                <a:ea typeface="Roboto"/>
                <a:cs typeface="Roboto"/>
                <a:sym typeface="Roboto"/>
              </a:rPr>
              <a:t>AliRail. (n.d.). </a:t>
            </a:r>
            <a:r>
              <a:rPr lang="en" sz="1100" i="1">
                <a:solidFill>
                  <a:srgbClr val="0D0D0D"/>
                </a:solidFill>
                <a:latin typeface="Roboto"/>
                <a:ea typeface="Roboto"/>
                <a:cs typeface="Roboto"/>
                <a:sym typeface="Roboto"/>
              </a:rPr>
              <a:t>AliRail bed rail </a:t>
            </a:r>
            <a:r>
              <a:rPr lang="en" sz="1100">
                <a:solidFill>
                  <a:srgbClr val="0D0D0D"/>
                </a:solidFill>
                <a:latin typeface="Roboto"/>
                <a:ea typeface="Roboto"/>
                <a:cs typeface="Roboto"/>
                <a:sym typeface="Roboto"/>
              </a:rPr>
              <a:t>[Photograph]. AliMed. </a:t>
            </a:r>
            <a:r>
              <a:rPr lang="en" sz="1100" u="sng">
                <a:solidFill>
                  <a:srgbClr val="0D0D0D"/>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https://www.alimed.com/alirail-bed-rail.html</a:t>
            </a:r>
            <a:endParaRPr sz="1100">
              <a:solidFill>
                <a:srgbClr val="0D0D0D"/>
              </a:solidFill>
              <a:latin typeface="Roboto"/>
              <a:ea typeface="Roboto"/>
              <a:cs typeface="Roboto"/>
              <a:sym typeface="Roboto"/>
            </a:endParaRPr>
          </a:p>
          <a:p>
            <a:pPr marL="466344" lvl="0" indent="-466344" algn="l" rtl="0">
              <a:lnSpc>
                <a:spcPct val="200000"/>
              </a:lnSpc>
              <a:spcBef>
                <a:spcPts val="0"/>
              </a:spcBef>
              <a:spcAft>
                <a:spcPts val="0"/>
              </a:spcAft>
              <a:buNone/>
            </a:pPr>
            <a:r>
              <a:rPr lang="en" sz="1100">
                <a:solidFill>
                  <a:srgbClr val="0D0D0D"/>
                </a:solidFill>
                <a:latin typeface="Roboto"/>
                <a:ea typeface="Roboto"/>
                <a:cs typeface="Roboto"/>
                <a:sym typeface="Roboto"/>
              </a:rPr>
              <a:t>American Disability Association. (2020). </a:t>
            </a:r>
            <a:r>
              <a:rPr lang="en" sz="1100" i="1">
                <a:solidFill>
                  <a:srgbClr val="0D0D0D"/>
                </a:solidFill>
                <a:latin typeface="Roboto"/>
                <a:ea typeface="Roboto"/>
                <a:cs typeface="Roboto"/>
                <a:sym typeface="Roboto"/>
              </a:rPr>
              <a:t>Water closet accessibility standards</a:t>
            </a:r>
            <a:r>
              <a:rPr lang="en" sz="1100">
                <a:solidFill>
                  <a:srgbClr val="0D0D0D"/>
                </a:solidFill>
                <a:latin typeface="Roboto"/>
                <a:ea typeface="Roboto"/>
                <a:cs typeface="Roboto"/>
                <a:sym typeface="Roboto"/>
              </a:rPr>
              <a:t> [Image]. reThink. Access.</a:t>
            </a:r>
            <a:r>
              <a:rPr lang="en" sz="1100">
                <a:solidFill>
                  <a:srgbClr val="0D0D0D"/>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 https://www.rethinkaccess.com/articles/tag/Water+Closet</a:t>
            </a:r>
            <a:endParaRPr sz="1100">
              <a:solidFill>
                <a:srgbClr val="0D0D0D"/>
              </a:solidFill>
              <a:latin typeface="Roboto"/>
              <a:ea typeface="Roboto"/>
              <a:cs typeface="Roboto"/>
              <a:sym typeface="Roboto"/>
            </a:endParaRPr>
          </a:p>
          <a:p>
            <a:pPr marL="466344" lvl="0" indent="-466344" algn="l" rtl="0">
              <a:lnSpc>
                <a:spcPct val="200000"/>
              </a:lnSpc>
              <a:spcBef>
                <a:spcPts val="0"/>
              </a:spcBef>
              <a:spcAft>
                <a:spcPts val="0"/>
              </a:spcAft>
              <a:buNone/>
            </a:pPr>
            <a:r>
              <a:rPr lang="en" sz="1100">
                <a:solidFill>
                  <a:srgbClr val="0D0D0D"/>
                </a:solidFill>
                <a:latin typeface="Roboto"/>
                <a:ea typeface="Roboto"/>
                <a:cs typeface="Roboto"/>
                <a:sym typeface="Roboto"/>
              </a:rPr>
              <a:t>Clapper. (n.d). </a:t>
            </a:r>
            <a:r>
              <a:rPr lang="en" sz="1100" i="1">
                <a:solidFill>
                  <a:srgbClr val="0D0D0D"/>
                </a:solidFill>
                <a:latin typeface="Roboto"/>
                <a:ea typeface="Roboto"/>
                <a:cs typeface="Roboto"/>
                <a:sym typeface="Roboto"/>
              </a:rPr>
              <a:t>Clapper boxed product </a:t>
            </a:r>
            <a:r>
              <a:rPr lang="en" sz="1100">
                <a:solidFill>
                  <a:srgbClr val="0D0D0D"/>
                </a:solidFill>
                <a:latin typeface="Roboto"/>
                <a:ea typeface="Roboto"/>
                <a:cs typeface="Roboto"/>
                <a:sym typeface="Roboto"/>
              </a:rPr>
              <a:t>[Photograph]. Amazon. </a:t>
            </a:r>
            <a:r>
              <a:rPr lang="en" sz="1100" u="sng">
                <a:solidFill>
                  <a:srgbClr val="0D0D0D"/>
                </a:solidFill>
                <a:hlinkClick r:id="rId5">
                  <a:extLst>
                    <a:ext uri="{A12FA001-AC4F-418D-AE19-62706E023703}">
                      <ahyp:hlinkClr xmlns:ahyp="http://schemas.microsoft.com/office/drawing/2018/hyperlinkcolor" val="tx"/>
                    </a:ext>
                  </a:extLst>
                </a:hlinkClick>
              </a:rPr>
              <a:t>https://www.amazon.com/Clapper-Activated-Detection-Appliances-Technology/dp/B0000CGKLR</a:t>
            </a:r>
            <a:endParaRPr sz="1100">
              <a:solidFill>
                <a:srgbClr val="0D0D0D"/>
              </a:solidFill>
              <a:latin typeface="Roboto"/>
              <a:ea typeface="Roboto"/>
              <a:cs typeface="Roboto"/>
              <a:sym typeface="Roboto"/>
            </a:endParaRPr>
          </a:p>
          <a:p>
            <a:pPr marL="466344" lvl="0" indent="-466344" algn="l" rtl="0">
              <a:lnSpc>
                <a:spcPct val="200000"/>
              </a:lnSpc>
              <a:spcBef>
                <a:spcPts val="0"/>
              </a:spcBef>
              <a:spcAft>
                <a:spcPts val="0"/>
              </a:spcAft>
              <a:buNone/>
            </a:pPr>
            <a:r>
              <a:rPr lang="en" sz="1100">
                <a:solidFill>
                  <a:srgbClr val="0D0D0D"/>
                </a:solidFill>
                <a:latin typeface="Roboto"/>
                <a:ea typeface="Roboto"/>
                <a:cs typeface="Roboto"/>
                <a:sym typeface="Roboto"/>
              </a:rPr>
              <a:t>CSI Bathware. (n.d.). </a:t>
            </a:r>
            <a:r>
              <a:rPr lang="en" sz="1100" i="1">
                <a:solidFill>
                  <a:srgbClr val="0D0D0D"/>
                </a:solidFill>
                <a:latin typeface="Roboto"/>
                <a:ea typeface="Roboto"/>
                <a:cs typeface="Roboto"/>
                <a:sym typeface="Roboto"/>
              </a:rPr>
              <a:t>Shower shelf grab bar</a:t>
            </a:r>
            <a:r>
              <a:rPr lang="en" sz="1100">
                <a:solidFill>
                  <a:srgbClr val="0D0D0D"/>
                </a:solidFill>
                <a:latin typeface="Roboto"/>
                <a:ea typeface="Roboto"/>
                <a:cs typeface="Roboto"/>
                <a:sym typeface="Roboto"/>
              </a:rPr>
              <a:t> [Photograph]. Grab Bars. </a:t>
            </a:r>
            <a:r>
              <a:rPr lang="en" sz="1100" u="sng">
                <a:solidFill>
                  <a:srgbClr val="0D0D0D"/>
                </a:solidFill>
                <a:latin typeface="Roboto"/>
                <a:ea typeface="Roboto"/>
                <a:cs typeface="Roboto"/>
                <a:sym typeface="Roboto"/>
                <a:hlinkClick r:id="rId6">
                  <a:extLst>
                    <a:ext uri="{A12FA001-AC4F-418D-AE19-62706E023703}">
                      <ahyp:hlinkClr xmlns:ahyp="http://schemas.microsoft.com/office/drawing/2018/hyperlinkcolor" val="tx"/>
                    </a:ext>
                  </a:extLst>
                </a:hlinkClick>
              </a:rPr>
              <a:t>https://www.grabbars.com/product/shower-shelf-grab-bar/</a:t>
            </a:r>
            <a:r>
              <a:rPr lang="en" sz="1100">
                <a:solidFill>
                  <a:srgbClr val="0D0D0D"/>
                </a:solidFill>
                <a:latin typeface="Roboto"/>
                <a:ea typeface="Roboto"/>
                <a:cs typeface="Roboto"/>
                <a:sym typeface="Roboto"/>
              </a:rPr>
              <a:t> </a:t>
            </a:r>
            <a:endParaRPr sz="1100">
              <a:solidFill>
                <a:srgbClr val="0D0D0D"/>
              </a:solidFill>
              <a:latin typeface="Roboto"/>
              <a:ea typeface="Roboto"/>
              <a:cs typeface="Roboto"/>
              <a:sym typeface="Roboto"/>
            </a:endParaRPr>
          </a:p>
          <a:p>
            <a:pPr marL="466344" lvl="0" indent="-466344" algn="l" rtl="0">
              <a:lnSpc>
                <a:spcPct val="200000"/>
              </a:lnSpc>
              <a:spcBef>
                <a:spcPts val="0"/>
              </a:spcBef>
              <a:spcAft>
                <a:spcPts val="0"/>
              </a:spcAft>
              <a:buNone/>
            </a:pPr>
            <a:r>
              <a:rPr lang="en" sz="1100">
                <a:solidFill>
                  <a:srgbClr val="0D0D0D"/>
                </a:solidFill>
                <a:latin typeface="Roboto"/>
                <a:ea typeface="Roboto"/>
                <a:cs typeface="Roboto"/>
                <a:sym typeface="Roboto"/>
              </a:rPr>
              <a:t>Delta. (n.d.). Decorative grab bar/slide bar [Photograph]. Delta. </a:t>
            </a:r>
            <a:r>
              <a:rPr lang="en" sz="1100" u="sng">
                <a:solidFill>
                  <a:srgbClr val="0D0D0D"/>
                </a:solidFill>
                <a:latin typeface="Roboto"/>
                <a:ea typeface="Roboto"/>
                <a:cs typeface="Roboto"/>
                <a:sym typeface="Roboto"/>
                <a:hlinkClick r:id="rId7">
                  <a:extLst>
                    <a:ext uri="{A12FA001-AC4F-418D-AE19-62706E023703}">
                      <ahyp:hlinkClr xmlns:ahyp="http://schemas.microsoft.com/office/drawing/2018/hyperlinkcolor" val="tx"/>
                    </a:ext>
                  </a:extLst>
                </a:hlinkClick>
              </a:rPr>
              <a:t>https://www.deltafaucet.com/bathroom/product/51900.html</a:t>
            </a:r>
            <a:endParaRPr sz="1100">
              <a:solidFill>
                <a:srgbClr val="0D0D0D"/>
              </a:solidFill>
              <a:latin typeface="Roboto"/>
              <a:ea typeface="Roboto"/>
              <a:cs typeface="Roboto"/>
              <a:sym typeface="Roboto"/>
            </a:endParaRPr>
          </a:p>
          <a:p>
            <a:pPr marL="466344" lvl="0" indent="-466344" algn="l" rtl="0">
              <a:lnSpc>
                <a:spcPct val="200000"/>
              </a:lnSpc>
              <a:spcBef>
                <a:spcPts val="0"/>
              </a:spcBef>
              <a:spcAft>
                <a:spcPts val="0"/>
              </a:spcAft>
              <a:buNone/>
            </a:pPr>
            <a:r>
              <a:rPr lang="en" sz="1100">
                <a:solidFill>
                  <a:srgbClr val="0D0D0D"/>
                </a:solidFill>
                <a:latin typeface="Roboto"/>
                <a:ea typeface="Roboto"/>
                <a:cs typeface="Roboto"/>
                <a:sym typeface="Roboto"/>
              </a:rPr>
              <a:t>Drive Medical. (n.d.). </a:t>
            </a:r>
            <a:r>
              <a:rPr lang="en" sz="1100" i="1">
                <a:solidFill>
                  <a:srgbClr val="0D0D0D"/>
                </a:solidFill>
                <a:latin typeface="Roboto"/>
                <a:ea typeface="Roboto"/>
                <a:cs typeface="Roboto"/>
                <a:sym typeface="Roboto"/>
              </a:rPr>
              <a:t>Shower Chair</a:t>
            </a:r>
            <a:r>
              <a:rPr lang="en" sz="1100">
                <a:solidFill>
                  <a:srgbClr val="0D0D0D"/>
                </a:solidFill>
                <a:latin typeface="Roboto"/>
                <a:ea typeface="Roboto"/>
                <a:cs typeface="Roboto"/>
                <a:sym typeface="Roboto"/>
              </a:rPr>
              <a:t> [Photograph]. Pro Heal Products. </a:t>
            </a:r>
            <a:r>
              <a:rPr lang="en" sz="1100" u="sng">
                <a:solidFill>
                  <a:srgbClr val="0D0D0D"/>
                </a:solidFill>
                <a:latin typeface="Roboto"/>
                <a:ea typeface="Roboto"/>
                <a:cs typeface="Roboto"/>
                <a:sym typeface="Roboto"/>
                <a:hlinkClick r:id="rId8">
                  <a:extLst>
                    <a:ext uri="{A12FA001-AC4F-418D-AE19-62706E023703}">
                      <ahyp:hlinkClr xmlns:ahyp="http://schemas.microsoft.com/office/drawing/2018/hyperlinkcolor" val="tx"/>
                    </a:ext>
                  </a:extLst>
                </a:hlinkClick>
              </a:rPr>
              <a:t>https://prohealproducts.com/products/splash-defense-transfer-bench-with-curtain-guard-protection?variant=42706853920941&amp;utm_source=google&amp;utm_medium=cpc&amp;adpos=&amp;scid=scplp42706853920941&amp;sc_intid=42706853920941&amp;gad_source=1&amp;gclid=Cj0KCQjw6uWyBhD1ARIsAIMcADr1R0VKGPiIhlcdK7G8dzohjyf3sLPzz8x9KLjgA4zJ98KN0vtEehsaAhEpEALw_wcB</a:t>
            </a:r>
            <a:endParaRPr sz="1100">
              <a:solidFill>
                <a:srgbClr val="0D0D0D"/>
              </a:solidFill>
              <a:latin typeface="Roboto"/>
              <a:ea typeface="Roboto"/>
              <a:cs typeface="Roboto"/>
              <a:sym typeface="Roboto"/>
            </a:endParaRPr>
          </a:p>
          <a:p>
            <a:pPr marL="466344" lvl="0" indent="-466344" algn="l" rtl="0">
              <a:lnSpc>
                <a:spcPct val="200000"/>
              </a:lnSpc>
              <a:spcBef>
                <a:spcPts val="0"/>
              </a:spcBef>
              <a:spcAft>
                <a:spcPts val="0"/>
              </a:spcAft>
              <a:buNone/>
            </a:pPr>
            <a:endParaRPr sz="1100">
              <a:solidFill>
                <a:schemeClr val="dk2"/>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77"/>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References </a:t>
            </a:r>
            <a:endParaRPr/>
          </a:p>
        </p:txBody>
      </p:sp>
      <p:sp>
        <p:nvSpPr>
          <p:cNvPr id="1055" name="Google Shape;1055;p77"/>
          <p:cNvSpPr txBox="1"/>
          <p:nvPr/>
        </p:nvSpPr>
        <p:spPr>
          <a:xfrm>
            <a:off x="303075" y="743900"/>
            <a:ext cx="8734800" cy="3471300"/>
          </a:xfrm>
          <a:prstGeom prst="rect">
            <a:avLst/>
          </a:prstGeom>
          <a:noFill/>
          <a:ln>
            <a:noFill/>
          </a:ln>
        </p:spPr>
        <p:txBody>
          <a:bodyPr spcFirstLastPara="1" wrap="square" lIns="91425" tIns="91425" rIns="91425" bIns="91425" anchor="t" anchorCtr="0">
            <a:noAutofit/>
          </a:bodyPr>
          <a:lstStyle/>
          <a:p>
            <a:pPr marL="466344" lvl="0" indent="-466344" algn="l" rtl="0">
              <a:lnSpc>
                <a:spcPct val="200000"/>
              </a:lnSpc>
              <a:spcBef>
                <a:spcPts val="0"/>
              </a:spcBef>
              <a:spcAft>
                <a:spcPts val="0"/>
              </a:spcAft>
              <a:buNone/>
            </a:pPr>
            <a:endParaRPr sz="1100">
              <a:solidFill>
                <a:srgbClr val="0D0D0D"/>
              </a:solidFill>
              <a:latin typeface="Roboto"/>
              <a:ea typeface="Roboto"/>
              <a:cs typeface="Roboto"/>
              <a:sym typeface="Roboto"/>
            </a:endParaRPr>
          </a:p>
          <a:p>
            <a:pPr marL="466344" lvl="0" indent="-466344" algn="l" rtl="0">
              <a:lnSpc>
                <a:spcPct val="200000"/>
              </a:lnSpc>
              <a:spcBef>
                <a:spcPts val="0"/>
              </a:spcBef>
              <a:spcAft>
                <a:spcPts val="0"/>
              </a:spcAft>
              <a:buNone/>
            </a:pPr>
            <a:r>
              <a:rPr lang="en" sz="1100">
                <a:solidFill>
                  <a:srgbClr val="0D0D0D"/>
                </a:solidFill>
                <a:latin typeface="Roboto"/>
                <a:ea typeface="Roboto"/>
                <a:cs typeface="Roboto"/>
                <a:sym typeface="Roboto"/>
              </a:rPr>
              <a:t>EZ Out of Bed. (n.d). </a:t>
            </a:r>
            <a:r>
              <a:rPr lang="en" sz="1100" i="1">
                <a:solidFill>
                  <a:srgbClr val="0D0D0D"/>
                </a:solidFill>
                <a:latin typeface="Roboto"/>
                <a:ea typeface="Roboto"/>
                <a:cs typeface="Roboto"/>
                <a:sym typeface="Roboto"/>
              </a:rPr>
              <a:t>Product photos</a:t>
            </a:r>
            <a:r>
              <a:rPr lang="en" sz="1100">
                <a:solidFill>
                  <a:srgbClr val="0D0D0D"/>
                </a:solidFill>
                <a:latin typeface="Roboto"/>
                <a:ea typeface="Roboto"/>
                <a:cs typeface="Roboto"/>
                <a:sym typeface="Roboto"/>
              </a:rPr>
              <a:t> [Photograph]. RehabMart. </a:t>
            </a:r>
            <a:r>
              <a:rPr lang="en" sz="1100" u="sng">
                <a:solidFill>
                  <a:srgbClr val="0D0D0D"/>
                </a:solidFill>
                <a:hlinkClick r:id="rId3">
                  <a:extLst>
                    <a:ext uri="{A12FA001-AC4F-418D-AE19-62706E023703}">
                      <ahyp:hlinkClr xmlns:ahyp="http://schemas.microsoft.com/office/drawing/2018/hyperlinkcolor" val="tx"/>
                    </a:ext>
                  </a:extLst>
                </a:hlinkClick>
              </a:rPr>
              <a:t>https://www.rehabmart.com/product/easy-out-bed-hi-lo-adjustable-bed-frame-51540.html?srsltid=AfmBOoq7R8nhhhi2u9rS97hXiIChQVSF8UAB3-legp2GCrppGa9AvH_z-bc</a:t>
            </a:r>
            <a:endParaRPr sz="1100">
              <a:solidFill>
                <a:srgbClr val="0D0D0D"/>
              </a:solidFill>
              <a:latin typeface="Roboto"/>
              <a:ea typeface="Roboto"/>
              <a:cs typeface="Roboto"/>
              <a:sym typeface="Roboto"/>
            </a:endParaRPr>
          </a:p>
          <a:p>
            <a:pPr marL="466344" lvl="0" indent="-466344" algn="l" rtl="0">
              <a:lnSpc>
                <a:spcPct val="200000"/>
              </a:lnSpc>
              <a:spcBef>
                <a:spcPts val="0"/>
              </a:spcBef>
              <a:spcAft>
                <a:spcPts val="0"/>
              </a:spcAft>
              <a:buNone/>
            </a:pPr>
            <a:r>
              <a:rPr lang="en" sz="1100">
                <a:solidFill>
                  <a:schemeClr val="dk2"/>
                </a:solidFill>
                <a:latin typeface="Roboto"/>
                <a:ea typeface="Roboto"/>
                <a:cs typeface="Roboto"/>
                <a:sym typeface="Roboto"/>
              </a:rPr>
              <a:t>Infiway. (n.d.). </a:t>
            </a:r>
            <a:r>
              <a:rPr lang="en" sz="1100" i="1">
                <a:solidFill>
                  <a:schemeClr val="dk2"/>
                </a:solidFill>
                <a:latin typeface="Roboto"/>
                <a:ea typeface="Roboto"/>
                <a:cs typeface="Roboto"/>
                <a:sym typeface="Roboto"/>
              </a:rPr>
              <a:t>Desk lamp</a:t>
            </a:r>
            <a:r>
              <a:rPr lang="en" sz="1100">
                <a:solidFill>
                  <a:schemeClr val="dk2"/>
                </a:solidFill>
                <a:latin typeface="Roboto"/>
                <a:ea typeface="Roboto"/>
                <a:cs typeface="Roboto"/>
                <a:sym typeface="Roboto"/>
              </a:rPr>
              <a:t> [Photograph]. Amazon. </a:t>
            </a:r>
            <a:r>
              <a:rPr lang="en" sz="1100" u="sng">
                <a:solidFill>
                  <a:schemeClr val="hlink"/>
                </a:solidFill>
                <a:hlinkClick r:id="rId4"/>
              </a:rPr>
              <a:t>https://www.amazon.com/dp/B0CWSX37M4</a:t>
            </a:r>
            <a:endParaRPr sz="1100">
              <a:solidFill>
                <a:schemeClr val="dk2"/>
              </a:solidFill>
              <a:latin typeface="Roboto"/>
              <a:ea typeface="Roboto"/>
              <a:cs typeface="Roboto"/>
              <a:sym typeface="Roboto"/>
            </a:endParaRPr>
          </a:p>
          <a:p>
            <a:pPr marL="0" lvl="0" indent="0" algn="l" rtl="0">
              <a:lnSpc>
                <a:spcPct val="200000"/>
              </a:lnSpc>
              <a:spcBef>
                <a:spcPts val="0"/>
              </a:spcBef>
              <a:spcAft>
                <a:spcPts val="0"/>
              </a:spcAft>
              <a:buNone/>
            </a:pPr>
            <a:r>
              <a:rPr lang="en" sz="1100">
                <a:solidFill>
                  <a:schemeClr val="dk2"/>
                </a:solidFill>
                <a:latin typeface="Roboto"/>
                <a:ea typeface="Roboto"/>
                <a:cs typeface="Roboto"/>
                <a:sym typeface="Roboto"/>
              </a:rPr>
              <a:t>Lindbergh, M. (2022). </a:t>
            </a:r>
            <a:r>
              <a:rPr lang="en" sz="1100" i="1">
                <a:solidFill>
                  <a:schemeClr val="dk2"/>
                </a:solidFill>
                <a:latin typeface="Roboto"/>
                <a:ea typeface="Roboto"/>
                <a:cs typeface="Roboto"/>
                <a:sym typeface="Roboto"/>
              </a:rPr>
              <a:t>Flip up grab bar</a:t>
            </a:r>
            <a:r>
              <a:rPr lang="en" sz="1100">
                <a:solidFill>
                  <a:schemeClr val="dk2"/>
                </a:solidFill>
                <a:latin typeface="Roboto"/>
                <a:ea typeface="Roboto"/>
                <a:cs typeface="Roboto"/>
                <a:sym typeface="Roboto"/>
              </a:rPr>
              <a:t> [Photograph]. Toilet Talk. </a:t>
            </a:r>
            <a:r>
              <a:rPr lang="en" sz="1100" u="sng">
                <a:solidFill>
                  <a:schemeClr val="dk2"/>
                </a:solidFill>
                <a:latin typeface="Roboto"/>
                <a:ea typeface="Roboto"/>
                <a:cs typeface="Roboto"/>
                <a:sym typeface="Roboto"/>
                <a:hlinkClick r:id="rId5">
                  <a:extLst>
                    <a:ext uri="{A12FA001-AC4F-418D-AE19-62706E023703}">
                      <ahyp:hlinkClr xmlns:ahyp="http://schemas.microsoft.com/office/drawing/2018/hyperlinkcolor" val="tx"/>
                    </a:ext>
                  </a:extLst>
                </a:hlinkClick>
              </a:rPr>
              <a:t>https://toilettalk.me/grab-bar-guide</a:t>
            </a:r>
            <a:endParaRPr sz="1100">
              <a:solidFill>
                <a:schemeClr val="dk2"/>
              </a:solidFill>
              <a:latin typeface="Roboto"/>
              <a:ea typeface="Roboto"/>
              <a:cs typeface="Roboto"/>
              <a:sym typeface="Roboto"/>
            </a:endParaRPr>
          </a:p>
          <a:p>
            <a:pPr marL="466344" lvl="0" indent="-466344" algn="l" rtl="0">
              <a:lnSpc>
                <a:spcPct val="200000"/>
              </a:lnSpc>
              <a:spcBef>
                <a:spcPts val="0"/>
              </a:spcBef>
              <a:spcAft>
                <a:spcPts val="0"/>
              </a:spcAft>
              <a:buNone/>
            </a:pPr>
            <a:r>
              <a:rPr lang="en" sz="1100">
                <a:solidFill>
                  <a:schemeClr val="dk2"/>
                </a:solidFill>
                <a:latin typeface="Roboto"/>
                <a:ea typeface="Roboto"/>
                <a:cs typeface="Roboto"/>
                <a:sym typeface="Roboto"/>
              </a:rPr>
              <a:t>Swing Up Grab Bars. (n.d.) </a:t>
            </a:r>
            <a:r>
              <a:rPr lang="en" sz="1100" i="1">
                <a:solidFill>
                  <a:schemeClr val="dk2"/>
                </a:solidFill>
                <a:latin typeface="Roboto"/>
                <a:ea typeface="Roboto"/>
                <a:cs typeface="Roboto"/>
                <a:sym typeface="Roboto"/>
              </a:rPr>
              <a:t>Flip up grab ba</a:t>
            </a:r>
            <a:r>
              <a:rPr lang="en" sz="1100">
                <a:solidFill>
                  <a:schemeClr val="dk2"/>
                </a:solidFill>
                <a:latin typeface="Roboto"/>
                <a:ea typeface="Roboto"/>
                <a:cs typeface="Roboto"/>
                <a:sym typeface="Roboto"/>
              </a:rPr>
              <a:t>r [Photograph]. Grab Bars. </a:t>
            </a:r>
            <a:r>
              <a:rPr lang="en" sz="1100" u="sng">
                <a:solidFill>
                  <a:schemeClr val="dk2"/>
                </a:solidFill>
                <a:latin typeface="Roboto"/>
                <a:ea typeface="Roboto"/>
                <a:cs typeface="Roboto"/>
                <a:sym typeface="Roboto"/>
                <a:hlinkClick r:id="rId6">
                  <a:extLst>
                    <a:ext uri="{A12FA001-AC4F-418D-AE19-62706E023703}">
                      <ahyp:hlinkClr xmlns:ahyp="http://schemas.microsoft.com/office/drawing/2018/hyperlinkcolor" val="tx"/>
                    </a:ext>
                  </a:extLst>
                </a:hlinkClick>
              </a:rPr>
              <a:t>https://www.grabbars.com/product/swing-up-grab-bar/</a:t>
            </a:r>
            <a:endParaRPr sz="1100">
              <a:solidFill>
                <a:schemeClr val="dk2"/>
              </a:solidFill>
              <a:latin typeface="Roboto"/>
              <a:ea typeface="Roboto"/>
              <a:cs typeface="Roboto"/>
              <a:sym typeface="Roboto"/>
            </a:endParaRPr>
          </a:p>
          <a:p>
            <a:pPr marL="466344" lvl="0" indent="-466344" algn="l" rtl="0">
              <a:lnSpc>
                <a:spcPct val="200000"/>
              </a:lnSpc>
              <a:spcBef>
                <a:spcPts val="0"/>
              </a:spcBef>
              <a:spcAft>
                <a:spcPts val="0"/>
              </a:spcAft>
              <a:buNone/>
            </a:pPr>
            <a:r>
              <a:rPr lang="en" sz="1100">
                <a:solidFill>
                  <a:schemeClr val="dk2"/>
                </a:solidFill>
                <a:latin typeface="Roboto"/>
                <a:ea typeface="Roboto"/>
                <a:cs typeface="Roboto"/>
                <a:sym typeface="Roboto"/>
              </a:rPr>
              <a:t>Orange County Department of Health and Human Services, North Carolina. (2024). </a:t>
            </a:r>
            <a:r>
              <a:rPr lang="en" sz="1100" i="1">
                <a:solidFill>
                  <a:schemeClr val="dk2"/>
                </a:solidFill>
                <a:latin typeface="Roboto"/>
                <a:ea typeface="Roboto"/>
                <a:cs typeface="Roboto"/>
                <a:sym typeface="Roboto"/>
              </a:rPr>
              <a:t>Handy helpers </a:t>
            </a:r>
            <a:r>
              <a:rPr lang="en" sz="1100">
                <a:solidFill>
                  <a:schemeClr val="dk2"/>
                </a:solidFill>
                <a:latin typeface="Roboto"/>
                <a:ea typeface="Roboto"/>
                <a:cs typeface="Roboto"/>
                <a:sym typeface="Roboto"/>
              </a:rPr>
              <a:t>[Photograph]. </a:t>
            </a:r>
            <a:r>
              <a:rPr lang="en" sz="1100" u="sng">
                <a:solidFill>
                  <a:schemeClr val="dk2"/>
                </a:solidFill>
                <a:hlinkClick r:id="rId7">
                  <a:extLst>
                    <a:ext uri="{A12FA001-AC4F-418D-AE19-62706E023703}">
                      <ahyp:hlinkClr xmlns:ahyp="http://schemas.microsoft.com/office/drawing/2018/hyperlinkcolor" val="tx"/>
                    </a:ext>
                  </a:extLst>
                </a:hlinkClick>
              </a:rPr>
              <a:t>https://www.orangecountync.gov/2374/Handy-Helpers</a:t>
            </a:r>
            <a:endParaRPr sz="1100">
              <a:solidFill>
                <a:schemeClr val="dk2"/>
              </a:solidFill>
              <a:latin typeface="Roboto"/>
              <a:ea typeface="Roboto"/>
              <a:cs typeface="Roboto"/>
              <a:sym typeface="Roboto"/>
            </a:endParaRPr>
          </a:p>
          <a:p>
            <a:pPr marL="466344" lvl="0" indent="-466344" algn="l" rtl="0">
              <a:lnSpc>
                <a:spcPct val="200000"/>
              </a:lnSpc>
              <a:spcBef>
                <a:spcPts val="0"/>
              </a:spcBef>
              <a:spcAft>
                <a:spcPts val="0"/>
              </a:spcAft>
              <a:buNone/>
            </a:pPr>
            <a:r>
              <a:rPr lang="en" sz="1100">
                <a:solidFill>
                  <a:schemeClr val="dk2"/>
                </a:solidFill>
                <a:latin typeface="Roboto"/>
                <a:ea typeface="Roboto"/>
                <a:cs typeface="Roboto"/>
                <a:sym typeface="Roboto"/>
              </a:rPr>
              <a:t>Orange County Department of Health and Human Services, North Carolina. (2024). </a:t>
            </a:r>
            <a:r>
              <a:rPr lang="en" sz="1100" i="1">
                <a:solidFill>
                  <a:schemeClr val="dk2"/>
                </a:solidFill>
                <a:latin typeface="Roboto"/>
                <a:ea typeface="Roboto"/>
                <a:cs typeface="Roboto"/>
                <a:sym typeface="Roboto"/>
              </a:rPr>
              <a:t>Handy helpers.</a:t>
            </a:r>
            <a:r>
              <a:rPr lang="en" sz="1100">
                <a:solidFill>
                  <a:schemeClr val="dk2"/>
                </a:solidFill>
                <a:latin typeface="Roboto"/>
                <a:ea typeface="Roboto"/>
                <a:cs typeface="Roboto"/>
                <a:sym typeface="Roboto"/>
              </a:rPr>
              <a:t> Retrieved June 10, 2024, from </a:t>
            </a:r>
            <a:r>
              <a:rPr lang="en" sz="1100" u="sng">
                <a:solidFill>
                  <a:schemeClr val="hlink"/>
                </a:solidFill>
                <a:hlinkClick r:id="rId7"/>
              </a:rPr>
              <a:t>https://www.orangecountync.gov/2374/Handy-Helpers</a:t>
            </a:r>
            <a:endParaRPr sz="1100">
              <a:solidFill>
                <a:schemeClr val="dk2"/>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3"/>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Bathroom: </a:t>
            </a:r>
            <a:r>
              <a:rPr lang="en">
                <a:latin typeface="Manrope"/>
                <a:ea typeface="Manrope"/>
                <a:cs typeface="Manrope"/>
                <a:sym typeface="Manrope"/>
              </a:rPr>
              <a:t>½” Scale </a:t>
            </a:r>
            <a:endParaRPr>
              <a:latin typeface="Manrope"/>
              <a:ea typeface="Manrope"/>
              <a:cs typeface="Manrope"/>
              <a:sym typeface="Manrope"/>
            </a:endParaRPr>
          </a:p>
        </p:txBody>
      </p:sp>
      <p:pic>
        <p:nvPicPr>
          <p:cNvPr id="794" name="Google Shape;794;p53"/>
          <p:cNvPicPr preferRelativeResize="0"/>
          <p:nvPr/>
        </p:nvPicPr>
        <p:blipFill>
          <a:blip r:embed="rId3">
            <a:alphaModFix/>
          </a:blip>
          <a:stretch>
            <a:fillRect/>
          </a:stretch>
        </p:blipFill>
        <p:spPr>
          <a:xfrm>
            <a:off x="229025" y="904175"/>
            <a:ext cx="5098375" cy="3935101"/>
          </a:xfrm>
          <a:prstGeom prst="rect">
            <a:avLst/>
          </a:prstGeom>
          <a:noFill/>
          <a:ln>
            <a:noFill/>
          </a:ln>
        </p:spPr>
      </p:pic>
      <p:sp>
        <p:nvSpPr>
          <p:cNvPr id="795" name="Google Shape;795;p53"/>
          <p:cNvSpPr txBox="1"/>
          <p:nvPr/>
        </p:nvSpPr>
        <p:spPr>
          <a:xfrm>
            <a:off x="5471075" y="1028700"/>
            <a:ext cx="3601500" cy="387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dirty="0">
                <a:solidFill>
                  <a:schemeClr val="dk2"/>
                </a:solidFill>
                <a:latin typeface="Muli"/>
                <a:ea typeface="Muli"/>
                <a:cs typeface="Muli"/>
                <a:sym typeface="Muli"/>
              </a:rPr>
              <a:t>This drawing in a ½” scale depicts a bathing which features a toilet (16.5 in. in height), sink, vanity (35.5 in. in height), bathtub/shower (17.5 in. to step into), and a towel holder. There are no windows in the room. The height from the floor to ceiling measures 93”.  All measurements were taken by hand using a measuring tape. </a:t>
            </a:r>
            <a:endParaRPr sz="1900" dirty="0">
              <a:solidFill>
                <a:schemeClr val="dk2"/>
              </a:solidFill>
              <a:latin typeface="Muli"/>
              <a:ea typeface="Muli"/>
              <a:cs typeface="Muli"/>
              <a:sym typeface="Mul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54"/>
          <p:cNvSpPr txBox="1">
            <a:spLocks noGrp="1"/>
          </p:cNvSpPr>
          <p:nvPr>
            <p:ph type="title"/>
          </p:nvPr>
        </p:nvSpPr>
        <p:spPr>
          <a:xfrm>
            <a:off x="720000" y="445025"/>
            <a:ext cx="8206500" cy="92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Bathroom: </a:t>
            </a:r>
            <a:r>
              <a:rPr lang="en">
                <a:latin typeface="Manrope"/>
                <a:ea typeface="Manrope"/>
                <a:cs typeface="Manrope"/>
                <a:sym typeface="Manrope"/>
              </a:rPr>
              <a:t>Modified ½” Scale </a:t>
            </a:r>
            <a:endParaRPr>
              <a:latin typeface="Manrope"/>
              <a:ea typeface="Manrope"/>
              <a:cs typeface="Manrope"/>
              <a:sym typeface="Manrope"/>
            </a:endParaRPr>
          </a:p>
        </p:txBody>
      </p:sp>
      <p:pic>
        <p:nvPicPr>
          <p:cNvPr id="801" name="Google Shape;801;p54"/>
          <p:cNvPicPr preferRelativeResize="0"/>
          <p:nvPr/>
        </p:nvPicPr>
        <p:blipFill>
          <a:blip r:embed="rId3">
            <a:alphaModFix/>
          </a:blip>
          <a:stretch>
            <a:fillRect/>
          </a:stretch>
        </p:blipFill>
        <p:spPr>
          <a:xfrm rot="-5400000">
            <a:off x="1143054" y="541947"/>
            <a:ext cx="3595778" cy="5256528"/>
          </a:xfrm>
          <a:prstGeom prst="rect">
            <a:avLst/>
          </a:prstGeom>
          <a:noFill/>
          <a:ln>
            <a:noFill/>
          </a:ln>
        </p:spPr>
      </p:pic>
      <p:sp>
        <p:nvSpPr>
          <p:cNvPr id="802" name="Google Shape;802;p54"/>
          <p:cNvSpPr txBox="1"/>
          <p:nvPr/>
        </p:nvSpPr>
        <p:spPr>
          <a:xfrm>
            <a:off x="5752200" y="1341413"/>
            <a:ext cx="3174300" cy="3657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2"/>
                </a:solidFill>
                <a:latin typeface="Muli"/>
                <a:ea typeface="Muli"/>
                <a:cs typeface="Muli"/>
                <a:sym typeface="Muli"/>
              </a:rPr>
              <a:t>This drawing, in a ½ inch scale depicts an adaptable bathroom for a individual with a wheelchair. The modifications made include two shower grab bars, a hand shower with slide bar, a transfer chair, and a swing-up grab bar next to the toilet. </a:t>
            </a:r>
            <a:endParaRPr sz="1200">
              <a:solidFill>
                <a:schemeClr val="dk2"/>
              </a:solidFill>
              <a:latin typeface="Muli"/>
              <a:ea typeface="Muli"/>
              <a:cs typeface="Muli"/>
              <a:sym typeface="Muli"/>
            </a:endParaRPr>
          </a:p>
          <a:p>
            <a:pPr marL="0" lvl="0" indent="0" algn="l" rtl="0">
              <a:spcBef>
                <a:spcPts val="0"/>
              </a:spcBef>
              <a:spcAft>
                <a:spcPts val="0"/>
              </a:spcAft>
              <a:buNone/>
            </a:pPr>
            <a:endParaRPr sz="1200">
              <a:solidFill>
                <a:schemeClr val="dk2"/>
              </a:solidFill>
              <a:latin typeface="Muli"/>
              <a:ea typeface="Muli"/>
              <a:cs typeface="Muli"/>
              <a:sym typeface="Muli"/>
            </a:endParaRPr>
          </a:p>
          <a:p>
            <a:pPr marL="0" lvl="0" indent="0" algn="l" rtl="0">
              <a:spcBef>
                <a:spcPts val="0"/>
              </a:spcBef>
              <a:spcAft>
                <a:spcPts val="0"/>
              </a:spcAft>
              <a:buNone/>
            </a:pPr>
            <a:r>
              <a:rPr lang="en" sz="1200">
                <a:solidFill>
                  <a:schemeClr val="dk2"/>
                </a:solidFill>
                <a:latin typeface="Muli"/>
                <a:ea typeface="Muli"/>
                <a:cs typeface="Muli"/>
                <a:sym typeface="Muli"/>
              </a:rPr>
              <a:t>1 shower grab bar = 24 inches </a:t>
            </a:r>
            <a:endParaRPr sz="1200">
              <a:solidFill>
                <a:schemeClr val="dk2"/>
              </a:solidFill>
              <a:latin typeface="Muli"/>
              <a:ea typeface="Muli"/>
              <a:cs typeface="Muli"/>
              <a:sym typeface="Muli"/>
            </a:endParaRPr>
          </a:p>
          <a:p>
            <a:pPr marL="0" lvl="0" indent="0" algn="l" rtl="0">
              <a:spcBef>
                <a:spcPts val="0"/>
              </a:spcBef>
              <a:spcAft>
                <a:spcPts val="0"/>
              </a:spcAft>
              <a:buNone/>
            </a:pPr>
            <a:endParaRPr sz="1200">
              <a:solidFill>
                <a:schemeClr val="dk2"/>
              </a:solidFill>
              <a:latin typeface="Muli"/>
              <a:ea typeface="Muli"/>
              <a:cs typeface="Muli"/>
              <a:sym typeface="Muli"/>
            </a:endParaRPr>
          </a:p>
          <a:p>
            <a:pPr marL="0" lvl="0" indent="0" algn="l" rtl="0">
              <a:spcBef>
                <a:spcPts val="0"/>
              </a:spcBef>
              <a:spcAft>
                <a:spcPts val="0"/>
              </a:spcAft>
              <a:buNone/>
            </a:pPr>
            <a:r>
              <a:rPr lang="en" sz="1200">
                <a:solidFill>
                  <a:schemeClr val="dk2"/>
                </a:solidFill>
                <a:latin typeface="Muli"/>
                <a:ea typeface="Muli"/>
                <a:cs typeface="Muli"/>
                <a:sym typeface="Muli"/>
              </a:rPr>
              <a:t>1 shower grab bar = 36 inches</a:t>
            </a:r>
            <a:endParaRPr sz="1200">
              <a:solidFill>
                <a:schemeClr val="dk2"/>
              </a:solidFill>
              <a:latin typeface="Muli"/>
              <a:ea typeface="Muli"/>
              <a:cs typeface="Muli"/>
              <a:sym typeface="Muli"/>
            </a:endParaRPr>
          </a:p>
          <a:p>
            <a:pPr marL="0" lvl="0" indent="0" algn="l" rtl="0">
              <a:spcBef>
                <a:spcPts val="0"/>
              </a:spcBef>
              <a:spcAft>
                <a:spcPts val="0"/>
              </a:spcAft>
              <a:buNone/>
            </a:pPr>
            <a:endParaRPr sz="1200">
              <a:solidFill>
                <a:schemeClr val="dk2"/>
              </a:solidFill>
              <a:latin typeface="Muli"/>
              <a:ea typeface="Muli"/>
              <a:cs typeface="Muli"/>
              <a:sym typeface="Muli"/>
            </a:endParaRPr>
          </a:p>
          <a:p>
            <a:pPr marL="0" lvl="0" indent="0" algn="l" rtl="0">
              <a:spcBef>
                <a:spcPts val="0"/>
              </a:spcBef>
              <a:spcAft>
                <a:spcPts val="0"/>
              </a:spcAft>
              <a:buNone/>
            </a:pPr>
            <a:r>
              <a:rPr lang="en" sz="1200">
                <a:solidFill>
                  <a:schemeClr val="dk2"/>
                </a:solidFill>
                <a:latin typeface="Muli"/>
                <a:ea typeface="Muli"/>
                <a:cs typeface="Muli"/>
                <a:sym typeface="Muli"/>
              </a:rPr>
              <a:t>The hand shower with slide bar = 27 inches long &amp; 3 inches wide</a:t>
            </a:r>
            <a:endParaRPr sz="1200">
              <a:solidFill>
                <a:schemeClr val="dk2"/>
              </a:solidFill>
              <a:latin typeface="Muli"/>
              <a:ea typeface="Muli"/>
              <a:cs typeface="Muli"/>
              <a:sym typeface="Muli"/>
            </a:endParaRPr>
          </a:p>
          <a:p>
            <a:pPr marL="0" lvl="0" indent="0" algn="l" rtl="0">
              <a:spcBef>
                <a:spcPts val="0"/>
              </a:spcBef>
              <a:spcAft>
                <a:spcPts val="0"/>
              </a:spcAft>
              <a:buNone/>
            </a:pPr>
            <a:endParaRPr sz="1200">
              <a:solidFill>
                <a:schemeClr val="dk2"/>
              </a:solidFill>
              <a:latin typeface="Muli"/>
              <a:ea typeface="Muli"/>
              <a:cs typeface="Muli"/>
              <a:sym typeface="Muli"/>
            </a:endParaRPr>
          </a:p>
          <a:p>
            <a:pPr marL="0" lvl="0" indent="0" algn="l" rtl="0">
              <a:spcBef>
                <a:spcPts val="0"/>
              </a:spcBef>
              <a:spcAft>
                <a:spcPts val="0"/>
              </a:spcAft>
              <a:buNone/>
            </a:pPr>
            <a:r>
              <a:rPr lang="en" sz="1200">
                <a:solidFill>
                  <a:schemeClr val="dk2"/>
                </a:solidFill>
                <a:latin typeface="Muli"/>
                <a:ea typeface="Muli"/>
                <a:cs typeface="Muli"/>
                <a:sym typeface="Muli"/>
              </a:rPr>
              <a:t>The transfer chair = 33.5 inches in length &amp; 16 inches in width</a:t>
            </a:r>
            <a:endParaRPr sz="1200">
              <a:solidFill>
                <a:schemeClr val="dk2"/>
              </a:solidFill>
              <a:latin typeface="Muli"/>
              <a:ea typeface="Muli"/>
              <a:cs typeface="Muli"/>
              <a:sym typeface="Muli"/>
            </a:endParaRPr>
          </a:p>
          <a:p>
            <a:pPr marL="0" lvl="0" indent="0" algn="l" rtl="0">
              <a:spcBef>
                <a:spcPts val="0"/>
              </a:spcBef>
              <a:spcAft>
                <a:spcPts val="0"/>
              </a:spcAft>
              <a:buNone/>
            </a:pPr>
            <a:endParaRPr sz="1200">
              <a:solidFill>
                <a:schemeClr val="dk2"/>
              </a:solidFill>
              <a:latin typeface="Muli"/>
              <a:ea typeface="Muli"/>
              <a:cs typeface="Muli"/>
              <a:sym typeface="Muli"/>
            </a:endParaRPr>
          </a:p>
          <a:p>
            <a:pPr marL="0" lvl="0" indent="0" algn="l" rtl="0">
              <a:spcBef>
                <a:spcPts val="0"/>
              </a:spcBef>
              <a:spcAft>
                <a:spcPts val="0"/>
              </a:spcAft>
              <a:buNone/>
            </a:pPr>
            <a:r>
              <a:rPr lang="en" sz="1200">
                <a:solidFill>
                  <a:schemeClr val="dk2"/>
                </a:solidFill>
                <a:latin typeface="Muli"/>
                <a:ea typeface="Muli"/>
                <a:cs typeface="Muli"/>
                <a:sym typeface="Muli"/>
              </a:rPr>
              <a:t>The swing-up grab bar = 30 inches in length </a:t>
            </a:r>
            <a:endParaRPr sz="1200">
              <a:solidFill>
                <a:schemeClr val="dk2"/>
              </a:solidFill>
              <a:latin typeface="Muli"/>
              <a:ea typeface="Muli"/>
              <a:cs typeface="Muli"/>
              <a:sym typeface="Mul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5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Bathroom Modifications Overview</a:t>
            </a:r>
            <a:endParaRPr/>
          </a:p>
        </p:txBody>
      </p:sp>
      <p:sp>
        <p:nvSpPr>
          <p:cNvPr id="808" name="Google Shape;808;p55"/>
          <p:cNvSpPr txBox="1">
            <a:spLocks noGrp="1"/>
          </p:cNvSpPr>
          <p:nvPr>
            <p:ph type="title" idx="2"/>
          </p:nvPr>
        </p:nvSpPr>
        <p:spPr>
          <a:xfrm>
            <a:off x="713250" y="1956306"/>
            <a:ext cx="2472900" cy="41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Transfer Bench &amp; Shower Chair</a:t>
            </a:r>
            <a:endParaRPr/>
          </a:p>
        </p:txBody>
      </p:sp>
      <p:sp>
        <p:nvSpPr>
          <p:cNvPr id="809" name="Google Shape;809;p55"/>
          <p:cNvSpPr txBox="1">
            <a:spLocks noGrp="1"/>
          </p:cNvSpPr>
          <p:nvPr>
            <p:ph type="title" idx="3"/>
          </p:nvPr>
        </p:nvSpPr>
        <p:spPr>
          <a:xfrm>
            <a:off x="3335440" y="1956300"/>
            <a:ext cx="2472900" cy="41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Shower with </a:t>
            </a:r>
            <a:endParaRPr/>
          </a:p>
          <a:p>
            <a:pPr marL="0" lvl="0" indent="0" algn="ctr" rtl="0">
              <a:spcBef>
                <a:spcPts val="0"/>
              </a:spcBef>
              <a:spcAft>
                <a:spcPts val="0"/>
              </a:spcAft>
              <a:buNone/>
            </a:pPr>
            <a:r>
              <a:rPr lang="en"/>
              <a:t>Slide Bar</a:t>
            </a:r>
            <a:endParaRPr/>
          </a:p>
        </p:txBody>
      </p:sp>
      <p:sp>
        <p:nvSpPr>
          <p:cNvPr id="810" name="Google Shape;810;p55"/>
          <p:cNvSpPr txBox="1">
            <a:spLocks noGrp="1"/>
          </p:cNvSpPr>
          <p:nvPr>
            <p:ph type="title" idx="9"/>
          </p:nvPr>
        </p:nvSpPr>
        <p:spPr>
          <a:xfrm>
            <a:off x="5957656" y="1956300"/>
            <a:ext cx="2472900" cy="41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ADA- Compliant Toilet </a:t>
            </a:r>
            <a:endParaRPr/>
          </a:p>
        </p:txBody>
      </p:sp>
      <p:sp>
        <p:nvSpPr>
          <p:cNvPr id="811" name="Google Shape;811;p55"/>
          <p:cNvSpPr/>
          <p:nvPr/>
        </p:nvSpPr>
        <p:spPr>
          <a:xfrm>
            <a:off x="698400" y="2368190"/>
            <a:ext cx="2487600" cy="1251300"/>
          </a:xfrm>
          <a:prstGeom prst="roundRect">
            <a:avLst>
              <a:gd name="adj" fmla="val 16667"/>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812" name="Google Shape;812;p55"/>
          <p:cNvSpPr/>
          <p:nvPr/>
        </p:nvSpPr>
        <p:spPr>
          <a:xfrm>
            <a:off x="3328088" y="2368190"/>
            <a:ext cx="2487600" cy="1251300"/>
          </a:xfrm>
          <a:prstGeom prst="roundRect">
            <a:avLst>
              <a:gd name="adj" fmla="val 16667"/>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7916"/>
              </a:lnSpc>
              <a:spcBef>
                <a:spcPts val="2100"/>
              </a:spcBef>
              <a:spcAft>
                <a:spcPts val="0"/>
              </a:spcAft>
              <a:buNone/>
            </a:pPr>
            <a:r>
              <a:rPr lang="en" sz="1300" dirty="0">
                <a:solidFill>
                  <a:srgbClr val="0D0D0D"/>
                </a:solidFill>
                <a:latin typeface="Roboto"/>
                <a:ea typeface="Roboto"/>
                <a:cs typeface="Roboto"/>
                <a:sym typeface="Roboto"/>
              </a:rPr>
              <a:t>I</a:t>
            </a:r>
            <a:r>
              <a:rPr lang="en" sz="1200" dirty="0">
                <a:solidFill>
                  <a:srgbClr val="0D0D0D"/>
                </a:solidFill>
                <a:latin typeface="Roboto"/>
                <a:ea typeface="Roboto"/>
                <a:cs typeface="Roboto"/>
                <a:sym typeface="Roboto"/>
              </a:rPr>
              <a:t>nstall a hand shower with a slide bar for adjustable shower head height and better accessibility during showering.</a:t>
            </a:r>
            <a:endParaRPr sz="1200" dirty="0">
              <a:solidFill>
                <a:srgbClr val="0D0D0D"/>
              </a:solidFill>
              <a:latin typeface="Roboto"/>
              <a:ea typeface="Roboto"/>
              <a:cs typeface="Roboto"/>
              <a:sym typeface="Roboto"/>
            </a:endParaRPr>
          </a:p>
          <a:p>
            <a:pPr marL="0" lvl="0" indent="0" algn="ctr" rtl="0">
              <a:spcBef>
                <a:spcPts val="600"/>
              </a:spcBef>
              <a:spcAft>
                <a:spcPts val="0"/>
              </a:spcAft>
              <a:buNone/>
            </a:pPr>
            <a:endParaRPr sz="1300" dirty="0">
              <a:latin typeface="Muli"/>
              <a:ea typeface="Muli"/>
              <a:cs typeface="Muli"/>
              <a:sym typeface="Muli"/>
            </a:endParaRPr>
          </a:p>
        </p:txBody>
      </p:sp>
      <p:sp>
        <p:nvSpPr>
          <p:cNvPr id="813" name="Google Shape;813;p55"/>
          <p:cNvSpPr/>
          <p:nvPr/>
        </p:nvSpPr>
        <p:spPr>
          <a:xfrm>
            <a:off x="5950295" y="2368203"/>
            <a:ext cx="2487600" cy="1251300"/>
          </a:xfrm>
          <a:prstGeom prst="roundRect">
            <a:avLst>
              <a:gd name="adj" fmla="val 16667"/>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uli"/>
              <a:ea typeface="Muli"/>
              <a:cs typeface="Muli"/>
              <a:sym typeface="Muli"/>
            </a:endParaRPr>
          </a:p>
        </p:txBody>
      </p:sp>
      <p:sp>
        <p:nvSpPr>
          <p:cNvPr id="814" name="Google Shape;814;p55"/>
          <p:cNvSpPr txBox="1"/>
          <p:nvPr/>
        </p:nvSpPr>
        <p:spPr>
          <a:xfrm>
            <a:off x="5952242" y="2193294"/>
            <a:ext cx="2472900" cy="14682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2100"/>
              </a:spcBef>
              <a:spcAft>
                <a:spcPts val="0"/>
              </a:spcAft>
              <a:buNone/>
            </a:pPr>
            <a:r>
              <a:rPr lang="en" sz="1300" dirty="0">
                <a:solidFill>
                  <a:srgbClr val="0D0D0D"/>
                </a:solidFill>
                <a:latin typeface="Roboto"/>
                <a:ea typeface="Roboto"/>
                <a:cs typeface="Roboto"/>
                <a:sym typeface="Roboto"/>
              </a:rPr>
              <a:t>I</a:t>
            </a:r>
            <a:r>
              <a:rPr lang="en" sz="1200" dirty="0">
                <a:solidFill>
                  <a:srgbClr val="0D0D0D"/>
                </a:solidFill>
                <a:latin typeface="Roboto"/>
                <a:ea typeface="Roboto"/>
                <a:cs typeface="Roboto"/>
                <a:sym typeface="Roboto"/>
              </a:rPr>
              <a:t>nstall a toilet above the floor, in line with ADA recommendations, to ease transfer to and from the toilet.</a:t>
            </a:r>
            <a:endParaRPr sz="1200" dirty="0">
              <a:solidFill>
                <a:srgbClr val="0D0D0D"/>
              </a:solidFill>
              <a:latin typeface="Roboto"/>
              <a:ea typeface="Roboto"/>
              <a:cs typeface="Roboto"/>
              <a:sym typeface="Roboto"/>
            </a:endParaRPr>
          </a:p>
          <a:p>
            <a:pPr marL="0" lvl="0" indent="0" algn="l" rtl="0">
              <a:spcBef>
                <a:spcPts val="2100"/>
              </a:spcBef>
              <a:spcAft>
                <a:spcPts val="0"/>
              </a:spcAft>
              <a:buNone/>
            </a:pPr>
            <a:endParaRPr sz="1300" dirty="0">
              <a:solidFill>
                <a:schemeClr val="dk2"/>
              </a:solidFill>
              <a:latin typeface="Muli"/>
              <a:ea typeface="Muli"/>
              <a:cs typeface="Muli"/>
              <a:sym typeface="Muli"/>
            </a:endParaRPr>
          </a:p>
        </p:txBody>
      </p:sp>
      <p:sp>
        <p:nvSpPr>
          <p:cNvPr id="815" name="Google Shape;815;p55"/>
          <p:cNvSpPr txBox="1"/>
          <p:nvPr/>
        </p:nvSpPr>
        <p:spPr>
          <a:xfrm>
            <a:off x="734700" y="2132298"/>
            <a:ext cx="2472900" cy="16353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2100"/>
              </a:spcBef>
              <a:spcAft>
                <a:spcPts val="0"/>
              </a:spcAft>
              <a:buNone/>
            </a:pPr>
            <a:r>
              <a:rPr lang="en" sz="1200" dirty="0">
                <a:solidFill>
                  <a:srgbClr val="0D0D0D"/>
                </a:solidFill>
                <a:latin typeface="Roboto"/>
                <a:ea typeface="Roboto"/>
                <a:cs typeface="Roboto"/>
                <a:sym typeface="Roboto"/>
              </a:rPr>
              <a:t>Add a transfer bench with a shower chair to facilitate safe access to and from the shower. Include a curtain guard to prevent water damage.</a:t>
            </a:r>
            <a:endParaRPr sz="1200" dirty="0">
              <a:solidFill>
                <a:srgbClr val="0D0D0D"/>
              </a:solidFill>
              <a:latin typeface="Roboto"/>
              <a:ea typeface="Roboto"/>
              <a:cs typeface="Roboto"/>
              <a:sym typeface="Roboto"/>
            </a:endParaRPr>
          </a:p>
          <a:p>
            <a:pPr marL="0" lvl="0" indent="0" algn="l" rtl="0">
              <a:spcBef>
                <a:spcPts val="2100"/>
              </a:spcBef>
              <a:spcAft>
                <a:spcPts val="0"/>
              </a:spcAft>
              <a:buNone/>
            </a:pPr>
            <a:endParaRPr sz="1200" dirty="0">
              <a:solidFill>
                <a:schemeClr val="dk2"/>
              </a:solidFill>
              <a:latin typeface="Muli"/>
              <a:ea typeface="Muli"/>
              <a:cs typeface="Muli"/>
              <a:sym typeface="Mul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5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Bathroom Modifications Overview </a:t>
            </a:r>
            <a:r>
              <a:rPr lang="en" sz="1800" dirty="0"/>
              <a:t>(Continued) </a:t>
            </a:r>
            <a:endParaRPr sz="1800" dirty="0"/>
          </a:p>
        </p:txBody>
      </p:sp>
      <p:sp>
        <p:nvSpPr>
          <p:cNvPr id="821" name="Google Shape;821;p56"/>
          <p:cNvSpPr txBox="1">
            <a:spLocks noGrp="1"/>
          </p:cNvSpPr>
          <p:nvPr>
            <p:ph type="title" idx="3"/>
          </p:nvPr>
        </p:nvSpPr>
        <p:spPr>
          <a:xfrm>
            <a:off x="2986952" y="3810887"/>
            <a:ext cx="2472900" cy="41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Removal of Obstacles</a:t>
            </a:r>
            <a:endParaRPr dirty="0"/>
          </a:p>
        </p:txBody>
      </p:sp>
      <p:sp>
        <p:nvSpPr>
          <p:cNvPr id="822" name="Google Shape;822;p56"/>
          <p:cNvSpPr txBox="1">
            <a:spLocks noGrp="1"/>
          </p:cNvSpPr>
          <p:nvPr>
            <p:ph type="title" idx="5"/>
          </p:nvPr>
        </p:nvSpPr>
        <p:spPr>
          <a:xfrm>
            <a:off x="350414" y="1317752"/>
            <a:ext cx="2472900" cy="95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900" dirty="0"/>
              <a:t>Toilet Swing-Up </a:t>
            </a:r>
            <a:endParaRPr sz="1900" dirty="0"/>
          </a:p>
          <a:p>
            <a:pPr marL="0" lvl="0" indent="0" algn="ctr" rtl="0">
              <a:spcBef>
                <a:spcPts val="0"/>
              </a:spcBef>
              <a:spcAft>
                <a:spcPts val="0"/>
              </a:spcAft>
              <a:buNone/>
            </a:pPr>
            <a:r>
              <a:rPr lang="en" sz="1900" dirty="0"/>
              <a:t>Grab Bars</a:t>
            </a:r>
            <a:endParaRPr sz="1900" dirty="0"/>
          </a:p>
        </p:txBody>
      </p:sp>
      <p:sp>
        <p:nvSpPr>
          <p:cNvPr id="823" name="Google Shape;823;p56"/>
          <p:cNvSpPr txBox="1">
            <a:spLocks noGrp="1"/>
          </p:cNvSpPr>
          <p:nvPr>
            <p:ph type="title" idx="7"/>
          </p:nvPr>
        </p:nvSpPr>
        <p:spPr>
          <a:xfrm>
            <a:off x="3176571" y="1680633"/>
            <a:ext cx="2472900" cy="41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Shower Grab Bars</a:t>
            </a:r>
            <a:endParaRPr dirty="0"/>
          </a:p>
        </p:txBody>
      </p:sp>
      <p:sp>
        <p:nvSpPr>
          <p:cNvPr id="827" name="Google Shape;827;p56"/>
          <p:cNvSpPr txBox="1"/>
          <p:nvPr/>
        </p:nvSpPr>
        <p:spPr>
          <a:xfrm>
            <a:off x="499352" y="1668110"/>
            <a:ext cx="2487600" cy="13659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3600"/>
              </a:spcBef>
              <a:spcAft>
                <a:spcPts val="3600"/>
              </a:spcAft>
              <a:buNone/>
            </a:pPr>
            <a:r>
              <a:rPr lang="en" sz="1200" dirty="0">
                <a:solidFill>
                  <a:srgbClr val="0D0D0D"/>
                </a:solidFill>
                <a:latin typeface="Roboto"/>
                <a:ea typeface="Roboto"/>
                <a:cs typeface="Roboto"/>
                <a:sym typeface="Roboto"/>
              </a:rPr>
              <a:t>A swing-up grab bar (or flip-up bar) that can pivot upward when not in use to keep the bathroom area clear. It provides support during transitions to and from the toilet.</a:t>
            </a:r>
            <a:endParaRPr sz="1200" dirty="0">
              <a:solidFill>
                <a:srgbClr val="0D0D0D"/>
              </a:solidFill>
              <a:latin typeface="Roboto"/>
              <a:ea typeface="Roboto"/>
              <a:cs typeface="Roboto"/>
              <a:sym typeface="Roboto"/>
            </a:endParaRPr>
          </a:p>
        </p:txBody>
      </p:sp>
      <p:sp>
        <p:nvSpPr>
          <p:cNvPr id="828" name="Google Shape;828;p56"/>
          <p:cNvSpPr txBox="1"/>
          <p:nvPr/>
        </p:nvSpPr>
        <p:spPr>
          <a:xfrm>
            <a:off x="3269939" y="1794602"/>
            <a:ext cx="2472900" cy="1819500"/>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2100"/>
              </a:spcBef>
              <a:spcAft>
                <a:spcPts val="0"/>
              </a:spcAft>
              <a:buNone/>
            </a:pPr>
            <a:r>
              <a:rPr lang="en" sz="1200" dirty="0">
                <a:solidFill>
                  <a:srgbClr val="0D0D0D"/>
                </a:solidFill>
                <a:latin typeface="Roboto"/>
                <a:ea typeface="Roboto"/>
                <a:cs typeface="Roboto"/>
                <a:sym typeface="Roboto"/>
              </a:rPr>
              <a:t>Install grab bars for support during transfers and adjustments in the shower. Include a horizontal shower bar with shelf to ease accessibility to hygiene/shower products. </a:t>
            </a:r>
            <a:endParaRPr sz="1200" dirty="0">
              <a:solidFill>
                <a:srgbClr val="0D0D0D"/>
              </a:solidFill>
              <a:latin typeface="Roboto"/>
              <a:ea typeface="Roboto"/>
              <a:cs typeface="Roboto"/>
              <a:sym typeface="Roboto"/>
            </a:endParaRPr>
          </a:p>
          <a:p>
            <a:pPr marL="0" lvl="0" indent="0" algn="l" rtl="0">
              <a:spcBef>
                <a:spcPts val="2100"/>
              </a:spcBef>
              <a:spcAft>
                <a:spcPts val="0"/>
              </a:spcAft>
              <a:buNone/>
            </a:pPr>
            <a:endParaRPr sz="1100" dirty="0">
              <a:solidFill>
                <a:schemeClr val="dk2"/>
              </a:solidFill>
              <a:latin typeface="Muli"/>
              <a:ea typeface="Muli"/>
              <a:cs typeface="Muli"/>
              <a:sym typeface="Muli"/>
            </a:endParaRPr>
          </a:p>
        </p:txBody>
      </p:sp>
      <p:sp>
        <p:nvSpPr>
          <p:cNvPr id="829" name="Google Shape;829;p56"/>
          <p:cNvSpPr txBox="1">
            <a:spLocks noGrp="1"/>
          </p:cNvSpPr>
          <p:nvPr>
            <p:ph type="title" idx="7"/>
          </p:nvPr>
        </p:nvSpPr>
        <p:spPr>
          <a:xfrm>
            <a:off x="5854070" y="1931169"/>
            <a:ext cx="3000900" cy="411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Sliding Shower </a:t>
            </a:r>
            <a:endParaRPr dirty="0"/>
          </a:p>
          <a:p>
            <a:pPr marL="0" lvl="0" indent="0" algn="ctr" rtl="0">
              <a:spcBef>
                <a:spcPts val="0"/>
              </a:spcBef>
              <a:spcAft>
                <a:spcPts val="0"/>
              </a:spcAft>
              <a:buNone/>
            </a:pPr>
            <a:r>
              <a:rPr lang="en" dirty="0"/>
              <a:t>Head</a:t>
            </a:r>
            <a:endParaRPr dirty="0"/>
          </a:p>
        </p:txBody>
      </p:sp>
      <p:sp>
        <p:nvSpPr>
          <p:cNvPr id="2" name="Google Shape;827;p56">
            <a:extLst>
              <a:ext uri="{FF2B5EF4-FFF2-40B4-BE49-F238E27FC236}">
                <a16:creationId xmlns:a16="http://schemas.microsoft.com/office/drawing/2014/main" id="{3499204E-21F4-53B7-FA69-1EF46A07291B}"/>
              </a:ext>
            </a:extLst>
          </p:cNvPr>
          <p:cNvSpPr txBox="1"/>
          <p:nvPr/>
        </p:nvSpPr>
        <p:spPr>
          <a:xfrm>
            <a:off x="3151365" y="3826416"/>
            <a:ext cx="2487600" cy="1129125"/>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2100"/>
              </a:spcBef>
              <a:spcAft>
                <a:spcPts val="600"/>
              </a:spcAft>
              <a:buNone/>
            </a:pPr>
            <a:r>
              <a:rPr lang="en-US" sz="1200" dirty="0">
                <a:solidFill>
                  <a:srgbClr val="0D0D0D"/>
                </a:solidFill>
                <a:latin typeface="Roboto"/>
                <a:ea typeface="Roboto"/>
                <a:cs typeface="Roboto"/>
                <a:sym typeface="Roboto"/>
              </a:rPr>
              <a:t>Remove miscellaneous items to reduce fall risk and facilitate access to the shower and toilet.</a:t>
            </a:r>
            <a:endParaRPr lang="en-US" sz="1200" dirty="0">
              <a:latin typeface="Muli"/>
              <a:ea typeface="Muli"/>
              <a:cs typeface="Muli"/>
              <a:sym typeface="Muli"/>
            </a:endParaRPr>
          </a:p>
        </p:txBody>
      </p:sp>
      <p:sp>
        <p:nvSpPr>
          <p:cNvPr id="4" name="Google Shape;827;p56">
            <a:extLst>
              <a:ext uri="{FF2B5EF4-FFF2-40B4-BE49-F238E27FC236}">
                <a16:creationId xmlns:a16="http://schemas.microsoft.com/office/drawing/2014/main" id="{30B7028D-5AB7-B101-1C59-30D82E20F236}"/>
              </a:ext>
            </a:extLst>
          </p:cNvPr>
          <p:cNvSpPr txBox="1"/>
          <p:nvPr/>
        </p:nvSpPr>
        <p:spPr>
          <a:xfrm>
            <a:off x="6084383" y="1952325"/>
            <a:ext cx="2487600" cy="1052181"/>
          </a:xfrm>
          <a:prstGeom prst="rect">
            <a:avLst/>
          </a:prstGeom>
          <a:noFill/>
          <a:ln>
            <a:noFill/>
          </a:ln>
        </p:spPr>
        <p:txBody>
          <a:bodyPr spcFirstLastPara="1" wrap="square" lIns="91425" tIns="91425" rIns="91425" bIns="91425" anchor="t" anchorCtr="0">
            <a:spAutoFit/>
          </a:bodyPr>
          <a:lstStyle/>
          <a:p>
            <a:pPr marL="0" lvl="0" indent="0" algn="l" rtl="0">
              <a:lnSpc>
                <a:spcPct val="107916"/>
              </a:lnSpc>
              <a:spcBef>
                <a:spcPts val="2100"/>
              </a:spcBef>
              <a:spcAft>
                <a:spcPts val="0"/>
              </a:spcAft>
              <a:buNone/>
            </a:pPr>
            <a:r>
              <a:rPr lang="en-US" sz="1200" dirty="0">
                <a:solidFill>
                  <a:srgbClr val="0D0D0D"/>
                </a:solidFill>
                <a:latin typeface="Roboto"/>
                <a:ea typeface="Roboto"/>
                <a:cs typeface="Roboto"/>
                <a:sym typeface="Roboto"/>
              </a:rPr>
              <a:t>Install an adjustable shower head to facilitate access to the water facet and ease bathing.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pic>
        <p:nvPicPr>
          <p:cNvPr id="835" name="Google Shape;835;p57"/>
          <p:cNvPicPr preferRelativeResize="0"/>
          <p:nvPr/>
        </p:nvPicPr>
        <p:blipFill>
          <a:blip r:embed="rId3">
            <a:alphaModFix/>
          </a:blip>
          <a:stretch>
            <a:fillRect/>
          </a:stretch>
        </p:blipFill>
        <p:spPr>
          <a:xfrm>
            <a:off x="713100" y="768000"/>
            <a:ext cx="1902150" cy="1962150"/>
          </a:xfrm>
          <a:prstGeom prst="rect">
            <a:avLst/>
          </a:prstGeom>
          <a:noFill/>
          <a:ln>
            <a:noFill/>
          </a:ln>
        </p:spPr>
      </p:pic>
      <p:pic>
        <p:nvPicPr>
          <p:cNvPr id="836" name="Google Shape;836;p57"/>
          <p:cNvPicPr preferRelativeResize="0"/>
          <p:nvPr/>
        </p:nvPicPr>
        <p:blipFill>
          <a:blip r:embed="rId4">
            <a:alphaModFix/>
          </a:blip>
          <a:stretch>
            <a:fillRect/>
          </a:stretch>
        </p:blipFill>
        <p:spPr>
          <a:xfrm>
            <a:off x="3620922" y="768000"/>
            <a:ext cx="1902144" cy="1962150"/>
          </a:xfrm>
          <a:prstGeom prst="rect">
            <a:avLst/>
          </a:prstGeom>
          <a:noFill/>
          <a:ln>
            <a:noFill/>
          </a:ln>
        </p:spPr>
      </p:pic>
      <p:pic>
        <p:nvPicPr>
          <p:cNvPr id="837" name="Google Shape;837;p57"/>
          <p:cNvPicPr preferRelativeResize="0"/>
          <p:nvPr/>
        </p:nvPicPr>
        <p:blipFill>
          <a:blip r:embed="rId5">
            <a:alphaModFix/>
          </a:blip>
          <a:stretch>
            <a:fillRect/>
          </a:stretch>
        </p:blipFill>
        <p:spPr>
          <a:xfrm>
            <a:off x="6521850" y="768000"/>
            <a:ext cx="1902150" cy="1962150"/>
          </a:xfrm>
          <a:prstGeom prst="rect">
            <a:avLst/>
          </a:prstGeom>
          <a:noFill/>
          <a:ln>
            <a:noFill/>
          </a:ln>
        </p:spPr>
      </p:pic>
      <p:pic>
        <p:nvPicPr>
          <p:cNvPr id="838" name="Google Shape;838;p57"/>
          <p:cNvPicPr preferRelativeResize="0"/>
          <p:nvPr/>
        </p:nvPicPr>
        <p:blipFill rotWithShape="1">
          <a:blip r:embed="rId6">
            <a:alphaModFix/>
          </a:blip>
          <a:srcRect l="44552" t="40975"/>
          <a:stretch/>
        </p:blipFill>
        <p:spPr>
          <a:xfrm>
            <a:off x="761438" y="3307025"/>
            <a:ext cx="1902150" cy="1525675"/>
          </a:xfrm>
          <a:prstGeom prst="rect">
            <a:avLst/>
          </a:prstGeom>
          <a:noFill/>
          <a:ln>
            <a:noFill/>
          </a:ln>
        </p:spPr>
      </p:pic>
      <p:pic>
        <p:nvPicPr>
          <p:cNvPr id="839" name="Google Shape;839;p57"/>
          <p:cNvPicPr preferRelativeResize="0"/>
          <p:nvPr/>
        </p:nvPicPr>
        <p:blipFill>
          <a:blip r:embed="rId7">
            <a:alphaModFix/>
          </a:blip>
          <a:stretch>
            <a:fillRect/>
          </a:stretch>
        </p:blipFill>
        <p:spPr>
          <a:xfrm>
            <a:off x="6521850" y="3307025"/>
            <a:ext cx="1902150" cy="1525675"/>
          </a:xfrm>
          <a:prstGeom prst="rect">
            <a:avLst/>
          </a:prstGeom>
          <a:noFill/>
          <a:ln>
            <a:noFill/>
          </a:ln>
        </p:spPr>
      </p:pic>
      <p:sp>
        <p:nvSpPr>
          <p:cNvPr id="840" name="Google Shape;840;p57"/>
          <p:cNvSpPr txBox="1"/>
          <p:nvPr/>
        </p:nvSpPr>
        <p:spPr>
          <a:xfrm>
            <a:off x="760425" y="4832700"/>
            <a:ext cx="2079600" cy="2166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r>
              <a:rPr lang="en" sz="1200">
                <a:solidFill>
                  <a:schemeClr val="dk2"/>
                </a:solidFill>
                <a:latin typeface="Muli"/>
                <a:ea typeface="Muli"/>
                <a:cs typeface="Muli"/>
                <a:sym typeface="Muli"/>
              </a:rPr>
              <a:t>(Swing up, n.d.)</a:t>
            </a:r>
            <a:endParaRPr sz="1200">
              <a:solidFill>
                <a:schemeClr val="dk2"/>
              </a:solidFill>
              <a:latin typeface="Muli"/>
              <a:ea typeface="Muli"/>
              <a:cs typeface="Muli"/>
              <a:sym typeface="Muli"/>
            </a:endParaRPr>
          </a:p>
        </p:txBody>
      </p:sp>
      <p:sp>
        <p:nvSpPr>
          <p:cNvPr id="841" name="Google Shape;841;p57"/>
          <p:cNvSpPr txBox="1"/>
          <p:nvPr/>
        </p:nvSpPr>
        <p:spPr>
          <a:xfrm>
            <a:off x="3668250" y="2761375"/>
            <a:ext cx="1969200" cy="2166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r>
              <a:rPr lang="en" sz="1200">
                <a:solidFill>
                  <a:schemeClr val="dk2"/>
                </a:solidFill>
                <a:latin typeface="Muli"/>
                <a:ea typeface="Muli"/>
                <a:cs typeface="Muli"/>
                <a:sym typeface="Muli"/>
              </a:rPr>
              <a:t>(CSI Hardware, n.d.)</a:t>
            </a:r>
            <a:endParaRPr sz="1200">
              <a:solidFill>
                <a:schemeClr val="dk2"/>
              </a:solidFill>
              <a:latin typeface="Muli"/>
              <a:ea typeface="Muli"/>
              <a:cs typeface="Muli"/>
              <a:sym typeface="Muli"/>
            </a:endParaRPr>
          </a:p>
        </p:txBody>
      </p:sp>
      <p:sp>
        <p:nvSpPr>
          <p:cNvPr id="842" name="Google Shape;842;p57"/>
          <p:cNvSpPr txBox="1"/>
          <p:nvPr/>
        </p:nvSpPr>
        <p:spPr>
          <a:xfrm>
            <a:off x="6521850" y="2761375"/>
            <a:ext cx="2018100" cy="2166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r>
              <a:rPr lang="en" sz="1200">
                <a:solidFill>
                  <a:schemeClr val="dk2"/>
                </a:solidFill>
                <a:latin typeface="Muli"/>
                <a:ea typeface="Muli"/>
                <a:cs typeface="Muli"/>
                <a:sym typeface="Muli"/>
              </a:rPr>
              <a:t>(American Disability Association, 2020)</a:t>
            </a:r>
            <a:endParaRPr sz="1200">
              <a:solidFill>
                <a:schemeClr val="dk2"/>
              </a:solidFill>
              <a:latin typeface="Muli"/>
              <a:ea typeface="Muli"/>
              <a:cs typeface="Muli"/>
              <a:sym typeface="Muli"/>
            </a:endParaRPr>
          </a:p>
        </p:txBody>
      </p:sp>
      <p:sp>
        <p:nvSpPr>
          <p:cNvPr id="843" name="Google Shape;843;p57"/>
          <p:cNvSpPr txBox="1"/>
          <p:nvPr/>
        </p:nvSpPr>
        <p:spPr>
          <a:xfrm>
            <a:off x="713100" y="2768250"/>
            <a:ext cx="2079600" cy="2166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r>
              <a:rPr lang="en" sz="1200">
                <a:solidFill>
                  <a:schemeClr val="dk2"/>
                </a:solidFill>
                <a:latin typeface="Muli"/>
                <a:ea typeface="Muli"/>
                <a:cs typeface="Muli"/>
                <a:sym typeface="Muli"/>
              </a:rPr>
              <a:t>(Drive Medical, n.d.)</a:t>
            </a:r>
            <a:endParaRPr sz="1200">
              <a:solidFill>
                <a:schemeClr val="dk2"/>
              </a:solidFill>
              <a:latin typeface="Muli"/>
              <a:ea typeface="Muli"/>
              <a:cs typeface="Muli"/>
              <a:sym typeface="Muli"/>
            </a:endParaRPr>
          </a:p>
        </p:txBody>
      </p:sp>
      <p:sp>
        <p:nvSpPr>
          <p:cNvPr id="844" name="Google Shape;844;p57"/>
          <p:cNvSpPr txBox="1"/>
          <p:nvPr/>
        </p:nvSpPr>
        <p:spPr>
          <a:xfrm>
            <a:off x="6433125" y="4832700"/>
            <a:ext cx="2079600" cy="2166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r>
              <a:rPr lang="en" sz="1200">
                <a:solidFill>
                  <a:schemeClr val="dk2"/>
                </a:solidFill>
                <a:latin typeface="Muli"/>
                <a:ea typeface="Muli"/>
                <a:cs typeface="Muli"/>
                <a:sym typeface="Muli"/>
              </a:rPr>
              <a:t>(Delta, n.d.)</a:t>
            </a:r>
            <a:endParaRPr sz="1200">
              <a:solidFill>
                <a:schemeClr val="dk2"/>
              </a:solidFill>
              <a:latin typeface="Muli"/>
              <a:ea typeface="Muli"/>
              <a:cs typeface="Muli"/>
              <a:sym typeface="Muli"/>
            </a:endParaRPr>
          </a:p>
        </p:txBody>
      </p:sp>
      <p:sp>
        <p:nvSpPr>
          <p:cNvPr id="845" name="Google Shape;845;p57"/>
          <p:cNvSpPr txBox="1">
            <a:spLocks noGrp="1"/>
          </p:cNvSpPr>
          <p:nvPr>
            <p:ph type="title"/>
          </p:nvPr>
        </p:nvSpPr>
        <p:spPr>
          <a:xfrm>
            <a:off x="475075" y="90450"/>
            <a:ext cx="837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Bathroom Modifications Pictorial Overview </a:t>
            </a:r>
            <a:endParaRPr/>
          </a:p>
        </p:txBody>
      </p:sp>
      <p:pic>
        <p:nvPicPr>
          <p:cNvPr id="846" name="Google Shape;846;p57"/>
          <p:cNvPicPr preferRelativeResize="0"/>
          <p:nvPr/>
        </p:nvPicPr>
        <p:blipFill rotWithShape="1">
          <a:blip r:embed="rId8">
            <a:alphaModFix/>
          </a:blip>
          <a:srcRect t="36879" b="6798"/>
          <a:stretch/>
        </p:blipFill>
        <p:spPr>
          <a:xfrm>
            <a:off x="3597300" y="3307026"/>
            <a:ext cx="1902125" cy="1525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58"/>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Bathroom Modification </a:t>
            </a:r>
            <a:endParaRPr/>
          </a:p>
          <a:p>
            <a:pPr marL="0" lvl="0" indent="0" algn="ctr" rtl="0">
              <a:spcBef>
                <a:spcPts val="0"/>
              </a:spcBef>
              <a:spcAft>
                <a:spcPts val="0"/>
              </a:spcAft>
              <a:buNone/>
            </a:pPr>
            <a:r>
              <a:rPr lang="en"/>
              <a:t>Shower Chair </a:t>
            </a:r>
            <a:endParaRPr/>
          </a:p>
        </p:txBody>
      </p:sp>
      <p:pic>
        <p:nvPicPr>
          <p:cNvPr id="852" name="Google Shape;852;p58"/>
          <p:cNvPicPr preferRelativeResize="0"/>
          <p:nvPr/>
        </p:nvPicPr>
        <p:blipFill>
          <a:blip r:embed="rId3">
            <a:alphaModFix/>
          </a:blip>
          <a:stretch>
            <a:fillRect/>
          </a:stretch>
        </p:blipFill>
        <p:spPr>
          <a:xfrm>
            <a:off x="319600" y="3236825"/>
            <a:ext cx="1580822" cy="1630675"/>
          </a:xfrm>
          <a:prstGeom prst="rect">
            <a:avLst/>
          </a:prstGeom>
          <a:noFill/>
          <a:ln>
            <a:noFill/>
          </a:ln>
        </p:spPr>
      </p:pic>
      <p:sp>
        <p:nvSpPr>
          <p:cNvPr id="853" name="Google Shape;853;p58"/>
          <p:cNvSpPr txBox="1"/>
          <p:nvPr/>
        </p:nvSpPr>
        <p:spPr>
          <a:xfrm>
            <a:off x="-58450" y="4867500"/>
            <a:ext cx="2079600" cy="2166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r>
              <a:rPr lang="en" sz="1200">
                <a:solidFill>
                  <a:schemeClr val="dk2"/>
                </a:solidFill>
                <a:latin typeface="Muli"/>
                <a:ea typeface="Muli"/>
                <a:cs typeface="Muli"/>
                <a:sym typeface="Muli"/>
              </a:rPr>
              <a:t>(Drive Medical, n.d.)</a:t>
            </a:r>
            <a:endParaRPr sz="1200">
              <a:solidFill>
                <a:schemeClr val="dk2"/>
              </a:solidFill>
              <a:latin typeface="Muli"/>
              <a:ea typeface="Muli"/>
              <a:cs typeface="Muli"/>
              <a:sym typeface="Muli"/>
            </a:endParaRPr>
          </a:p>
        </p:txBody>
      </p:sp>
      <p:sp>
        <p:nvSpPr>
          <p:cNvPr id="854" name="Google Shape;854;p58"/>
          <p:cNvSpPr txBox="1"/>
          <p:nvPr/>
        </p:nvSpPr>
        <p:spPr>
          <a:xfrm>
            <a:off x="2837200" y="783275"/>
            <a:ext cx="5691900" cy="38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2"/>
              </a:solidFill>
              <a:latin typeface="Muli"/>
              <a:ea typeface="Muli"/>
              <a:cs typeface="Muli"/>
              <a:sym typeface="Muli"/>
            </a:endParaRPr>
          </a:p>
        </p:txBody>
      </p:sp>
      <p:pic>
        <p:nvPicPr>
          <p:cNvPr id="855" name="Google Shape;855;p58"/>
          <p:cNvPicPr preferRelativeResize="0"/>
          <p:nvPr/>
        </p:nvPicPr>
        <p:blipFill>
          <a:blip r:embed="rId4">
            <a:alphaModFix/>
          </a:blip>
          <a:stretch>
            <a:fillRect/>
          </a:stretch>
        </p:blipFill>
        <p:spPr>
          <a:xfrm>
            <a:off x="7050175" y="3236825"/>
            <a:ext cx="1637825" cy="1630664"/>
          </a:xfrm>
          <a:prstGeom prst="rect">
            <a:avLst/>
          </a:prstGeom>
          <a:noFill/>
          <a:ln>
            <a:noFill/>
          </a:ln>
        </p:spPr>
      </p:pic>
      <p:sp>
        <p:nvSpPr>
          <p:cNvPr id="856" name="Google Shape;856;p58"/>
          <p:cNvSpPr txBox="1"/>
          <p:nvPr/>
        </p:nvSpPr>
        <p:spPr>
          <a:xfrm>
            <a:off x="6584375" y="4867488"/>
            <a:ext cx="2079600" cy="2166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r>
              <a:rPr lang="en" sz="1200">
                <a:solidFill>
                  <a:schemeClr val="dk2"/>
                </a:solidFill>
                <a:latin typeface="Muli"/>
                <a:ea typeface="Muli"/>
                <a:cs typeface="Muli"/>
                <a:sym typeface="Muli"/>
              </a:rPr>
              <a:t>(Drive Medical, n.d.)</a:t>
            </a:r>
            <a:endParaRPr sz="1200">
              <a:solidFill>
                <a:schemeClr val="dk2"/>
              </a:solidFill>
              <a:latin typeface="Muli"/>
              <a:ea typeface="Muli"/>
              <a:cs typeface="Muli"/>
              <a:sym typeface="Muli"/>
            </a:endParaRPr>
          </a:p>
        </p:txBody>
      </p:sp>
      <p:sp>
        <p:nvSpPr>
          <p:cNvPr id="857" name="Google Shape;857;p58"/>
          <p:cNvSpPr txBox="1"/>
          <p:nvPr/>
        </p:nvSpPr>
        <p:spPr>
          <a:xfrm>
            <a:off x="1096300" y="1175150"/>
            <a:ext cx="6998700" cy="2993400"/>
          </a:xfrm>
          <a:prstGeom prst="rect">
            <a:avLst/>
          </a:prstGeom>
          <a:noFill/>
          <a:ln>
            <a:noFill/>
          </a:ln>
        </p:spPr>
        <p:txBody>
          <a:bodyPr spcFirstLastPara="1" wrap="square" lIns="91425" tIns="91425" rIns="91425" bIns="91425" anchor="t" anchorCtr="0">
            <a:spAutoFit/>
          </a:bodyPr>
          <a:lstStyle/>
          <a:p>
            <a:pPr marL="45720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Description:</a:t>
            </a:r>
            <a:r>
              <a:rPr lang="en" sz="1200">
                <a:solidFill>
                  <a:srgbClr val="0D0D0D"/>
                </a:solidFill>
                <a:latin typeface="Roboto"/>
                <a:ea typeface="Roboto"/>
                <a:cs typeface="Roboto"/>
                <a:sym typeface="Roboto"/>
              </a:rPr>
              <a:t> Add a transfer bench with a shower chair to facilitate safe access to and from the shower. Include a curtain guard to prevent water damage.</a:t>
            </a:r>
            <a:endParaRPr sz="1200">
              <a:solidFill>
                <a:srgbClr val="0D0D0D"/>
              </a:solidFill>
              <a:latin typeface="Roboto"/>
              <a:ea typeface="Roboto"/>
              <a:cs typeface="Roboto"/>
              <a:sym typeface="Roboto"/>
            </a:endParaRPr>
          </a:p>
          <a:p>
            <a:pPr marL="91440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Dimensions and Placement:</a:t>
            </a:r>
            <a:endParaRPr sz="1200" b="1">
              <a:solidFill>
                <a:srgbClr val="0D0D0D"/>
              </a:solidFill>
              <a:latin typeface="Roboto"/>
              <a:ea typeface="Roboto"/>
              <a:cs typeface="Roboto"/>
              <a:sym typeface="Roboto"/>
            </a:endParaRPr>
          </a:p>
          <a:p>
            <a:pPr marL="1828800" lvl="3" indent="-298450" algn="l" rtl="0">
              <a:lnSpc>
                <a:spcPct val="108000"/>
              </a:lnSpc>
              <a:spcBef>
                <a:spcPts val="0"/>
              </a:spcBef>
              <a:spcAft>
                <a:spcPts val="0"/>
              </a:spcAft>
              <a:buSzPts val="1100"/>
              <a:buChar char="○"/>
            </a:pPr>
            <a:r>
              <a:rPr lang="en" sz="1200" b="1">
                <a:solidFill>
                  <a:srgbClr val="0D0D0D"/>
                </a:solidFill>
                <a:latin typeface="Roboto"/>
                <a:ea typeface="Roboto"/>
                <a:cs typeface="Roboto"/>
                <a:sym typeface="Roboto"/>
              </a:rPr>
              <a:t>Seat-to-floor height:</a:t>
            </a:r>
            <a:r>
              <a:rPr lang="en" sz="1200">
                <a:solidFill>
                  <a:srgbClr val="0D0D0D"/>
                </a:solidFill>
                <a:latin typeface="Roboto"/>
                <a:ea typeface="Roboto"/>
                <a:cs typeface="Roboto"/>
                <a:sym typeface="Roboto"/>
              </a:rPr>
              <a:t> 18”  	 </a:t>
            </a:r>
            <a:r>
              <a:rPr lang="en" sz="1200">
                <a:solidFill>
                  <a:srgbClr val="FF0000"/>
                </a:solidFill>
                <a:latin typeface="Roboto"/>
                <a:ea typeface="Roboto"/>
                <a:cs typeface="Roboto"/>
                <a:sym typeface="Roboto"/>
              </a:rPr>
              <a:t> </a:t>
            </a:r>
            <a:endParaRPr sz="1200">
              <a:solidFill>
                <a:srgbClr val="FF0000"/>
              </a:solidFill>
              <a:latin typeface="Roboto"/>
              <a:ea typeface="Roboto"/>
              <a:cs typeface="Roboto"/>
              <a:sym typeface="Roboto"/>
            </a:endParaRPr>
          </a:p>
          <a:p>
            <a:pPr marL="1828800" lvl="3" indent="-298450" algn="l" rtl="0">
              <a:lnSpc>
                <a:spcPct val="108000"/>
              </a:lnSpc>
              <a:spcBef>
                <a:spcPts val="0"/>
              </a:spcBef>
              <a:spcAft>
                <a:spcPts val="0"/>
              </a:spcAft>
              <a:buSzPts val="1100"/>
              <a:buChar char="○"/>
            </a:pPr>
            <a:r>
              <a:rPr lang="en" sz="1200" b="1">
                <a:solidFill>
                  <a:srgbClr val="0D0D0D"/>
                </a:solidFill>
                <a:latin typeface="Roboto"/>
                <a:ea typeface="Roboto"/>
                <a:cs typeface="Roboto"/>
                <a:sym typeface="Roboto"/>
              </a:rPr>
              <a:t>Overall depth:</a:t>
            </a:r>
            <a:r>
              <a:rPr lang="en" sz="1200">
                <a:solidFill>
                  <a:srgbClr val="0D0D0D"/>
                </a:solidFill>
                <a:latin typeface="Roboto"/>
                <a:ea typeface="Roboto"/>
                <a:cs typeface="Roboto"/>
                <a:sym typeface="Roboto"/>
              </a:rPr>
              <a:t> </a:t>
            </a:r>
            <a:r>
              <a:rPr lang="en" sz="1200">
                <a:solidFill>
                  <a:schemeClr val="dk2"/>
                </a:solidFill>
                <a:latin typeface="Roboto"/>
                <a:ea typeface="Roboto"/>
                <a:cs typeface="Roboto"/>
                <a:sym typeface="Roboto"/>
              </a:rPr>
              <a:t>16”</a:t>
            </a:r>
            <a:r>
              <a:rPr lang="en" sz="1200">
                <a:solidFill>
                  <a:srgbClr val="0D0D0D"/>
                </a:solidFill>
                <a:latin typeface="Roboto"/>
                <a:ea typeface="Roboto"/>
                <a:cs typeface="Roboto"/>
                <a:sym typeface="Roboto"/>
              </a:rPr>
              <a:t>	</a:t>
            </a:r>
            <a:endParaRPr sz="1200" b="1">
              <a:solidFill>
                <a:srgbClr val="9900FF"/>
              </a:solidFill>
              <a:latin typeface="Roboto"/>
              <a:ea typeface="Roboto"/>
              <a:cs typeface="Roboto"/>
              <a:sym typeface="Roboto"/>
            </a:endParaRPr>
          </a:p>
          <a:p>
            <a:pPr marL="1828800" lvl="3" indent="-298450" algn="l" rtl="0">
              <a:lnSpc>
                <a:spcPct val="108000"/>
              </a:lnSpc>
              <a:spcBef>
                <a:spcPts val="0"/>
              </a:spcBef>
              <a:spcAft>
                <a:spcPts val="0"/>
              </a:spcAft>
              <a:buSzPts val="1100"/>
              <a:buChar char="○"/>
            </a:pPr>
            <a:r>
              <a:rPr lang="en" sz="1200" b="1">
                <a:solidFill>
                  <a:srgbClr val="0D0D0D"/>
                </a:solidFill>
                <a:latin typeface="Roboto"/>
                <a:ea typeface="Roboto"/>
                <a:cs typeface="Roboto"/>
                <a:sym typeface="Roboto"/>
              </a:rPr>
              <a:t>Seat width:</a:t>
            </a:r>
            <a:r>
              <a:rPr lang="en" sz="1200">
                <a:solidFill>
                  <a:srgbClr val="0D0D0D"/>
                </a:solidFill>
                <a:latin typeface="Roboto"/>
                <a:ea typeface="Roboto"/>
                <a:cs typeface="Roboto"/>
                <a:sym typeface="Roboto"/>
              </a:rPr>
              <a:t> </a:t>
            </a:r>
            <a:r>
              <a:rPr lang="en" sz="1200">
                <a:solidFill>
                  <a:schemeClr val="dk2"/>
                </a:solidFill>
                <a:latin typeface="Roboto"/>
                <a:ea typeface="Roboto"/>
                <a:cs typeface="Roboto"/>
                <a:sym typeface="Roboto"/>
              </a:rPr>
              <a:t>23”</a:t>
            </a:r>
            <a:endParaRPr sz="1200" b="1">
              <a:solidFill>
                <a:srgbClr val="9900FF"/>
              </a:solidFill>
              <a:latin typeface="Roboto"/>
              <a:ea typeface="Roboto"/>
              <a:cs typeface="Roboto"/>
              <a:sym typeface="Roboto"/>
            </a:endParaRPr>
          </a:p>
          <a:p>
            <a:pPr marL="1828800" lvl="3" indent="-298450" algn="l" rtl="0">
              <a:lnSpc>
                <a:spcPct val="108000"/>
              </a:lnSpc>
              <a:spcBef>
                <a:spcPts val="0"/>
              </a:spcBef>
              <a:spcAft>
                <a:spcPts val="0"/>
              </a:spcAft>
              <a:buSzPts val="1100"/>
              <a:buChar char="○"/>
            </a:pPr>
            <a:r>
              <a:rPr lang="en" sz="1200" b="1">
                <a:solidFill>
                  <a:srgbClr val="0D0D0D"/>
                </a:solidFill>
                <a:latin typeface="Roboto"/>
                <a:ea typeface="Roboto"/>
                <a:cs typeface="Roboto"/>
                <a:sym typeface="Roboto"/>
              </a:rPr>
              <a:t>Overall height</a:t>
            </a:r>
            <a:r>
              <a:rPr lang="en" sz="1200">
                <a:solidFill>
                  <a:srgbClr val="0D0D0D"/>
                </a:solidFill>
                <a:latin typeface="Roboto"/>
                <a:ea typeface="Roboto"/>
                <a:cs typeface="Roboto"/>
                <a:sym typeface="Roboto"/>
              </a:rPr>
              <a:t>: </a:t>
            </a:r>
            <a:r>
              <a:rPr lang="en" sz="1200">
                <a:solidFill>
                  <a:schemeClr val="dk2"/>
                </a:solidFill>
                <a:latin typeface="Roboto"/>
                <a:ea typeface="Roboto"/>
                <a:cs typeface="Roboto"/>
                <a:sym typeface="Roboto"/>
              </a:rPr>
              <a:t>28.5-33”</a:t>
            </a:r>
            <a:endParaRPr sz="1200">
              <a:solidFill>
                <a:srgbClr val="0D0D0D"/>
              </a:solidFill>
              <a:latin typeface="Roboto"/>
              <a:ea typeface="Roboto"/>
              <a:cs typeface="Roboto"/>
              <a:sym typeface="Roboto"/>
            </a:endParaRPr>
          </a:p>
          <a:p>
            <a:pPr marL="1828800" lvl="0" indent="-304800" algn="l" rtl="0">
              <a:lnSpc>
                <a:spcPct val="108000"/>
              </a:lnSpc>
              <a:spcBef>
                <a:spcPts val="0"/>
              </a:spcBef>
              <a:spcAft>
                <a:spcPts val="0"/>
              </a:spcAft>
              <a:buSzPts val="1200"/>
              <a:buFont typeface="Roboto"/>
              <a:buChar char="○"/>
            </a:pPr>
            <a:r>
              <a:rPr lang="en" sz="1200" b="1">
                <a:solidFill>
                  <a:srgbClr val="0D0D0D"/>
                </a:solidFill>
                <a:latin typeface="Roboto"/>
                <a:ea typeface="Roboto"/>
                <a:cs typeface="Roboto"/>
                <a:sym typeface="Roboto"/>
              </a:rPr>
              <a:t>Width including outside legs</a:t>
            </a:r>
            <a:r>
              <a:rPr lang="en" sz="1200">
                <a:solidFill>
                  <a:srgbClr val="0D0D0D"/>
                </a:solidFill>
                <a:latin typeface="Roboto"/>
                <a:ea typeface="Roboto"/>
                <a:cs typeface="Roboto"/>
                <a:sym typeface="Roboto"/>
              </a:rPr>
              <a:t>: </a:t>
            </a:r>
            <a:r>
              <a:rPr lang="en" sz="1200">
                <a:solidFill>
                  <a:schemeClr val="dk2"/>
                </a:solidFill>
                <a:latin typeface="Roboto"/>
                <a:ea typeface="Roboto"/>
                <a:cs typeface="Roboto"/>
                <a:sym typeface="Roboto"/>
              </a:rPr>
              <a:t>33.5” </a:t>
            </a:r>
            <a:endParaRPr sz="1200">
              <a:solidFill>
                <a:schemeClr val="dk2"/>
              </a:solidFill>
              <a:latin typeface="Roboto"/>
              <a:ea typeface="Roboto"/>
              <a:cs typeface="Roboto"/>
              <a:sym typeface="Roboto"/>
            </a:endParaRPr>
          </a:p>
          <a:p>
            <a:pPr marL="91440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Specifications:</a:t>
            </a:r>
            <a:endParaRPr sz="1200" b="1">
              <a:solidFill>
                <a:srgbClr val="0D0D0D"/>
              </a:solidFill>
              <a:latin typeface="Roboto"/>
              <a:ea typeface="Roboto"/>
              <a:cs typeface="Roboto"/>
              <a:sym typeface="Roboto"/>
            </a:endParaRPr>
          </a:p>
          <a:p>
            <a:pPr marL="1828800" lvl="3" indent="-298450" algn="l" rtl="0">
              <a:lnSpc>
                <a:spcPct val="108000"/>
              </a:lnSpc>
              <a:spcBef>
                <a:spcPts val="0"/>
              </a:spcBef>
              <a:spcAft>
                <a:spcPts val="0"/>
              </a:spcAft>
              <a:buSzPts val="1100"/>
              <a:buChar char="○"/>
            </a:pPr>
            <a:r>
              <a:rPr lang="en" sz="1200" b="1">
                <a:solidFill>
                  <a:srgbClr val="0D0D0D"/>
                </a:solidFill>
                <a:latin typeface="Roboto"/>
                <a:ea typeface="Roboto"/>
                <a:cs typeface="Roboto"/>
                <a:sym typeface="Roboto"/>
              </a:rPr>
              <a:t>Weight:</a:t>
            </a:r>
            <a:r>
              <a:rPr lang="en" sz="1200">
                <a:solidFill>
                  <a:srgbClr val="0D0D0D"/>
                </a:solidFill>
                <a:latin typeface="Roboto"/>
                <a:ea typeface="Roboto"/>
                <a:cs typeface="Roboto"/>
                <a:sym typeface="Roboto"/>
              </a:rPr>
              <a:t> 12.7 lbs</a:t>
            </a:r>
            <a:endParaRPr sz="1200" b="1">
              <a:solidFill>
                <a:srgbClr val="9900FF"/>
              </a:solidFill>
              <a:latin typeface="Roboto"/>
              <a:ea typeface="Roboto"/>
              <a:cs typeface="Roboto"/>
              <a:sym typeface="Roboto"/>
            </a:endParaRPr>
          </a:p>
          <a:p>
            <a:pPr marL="1828800" lvl="3" indent="-298450" algn="l" rtl="0">
              <a:lnSpc>
                <a:spcPct val="108000"/>
              </a:lnSpc>
              <a:spcBef>
                <a:spcPts val="0"/>
              </a:spcBef>
              <a:spcAft>
                <a:spcPts val="0"/>
              </a:spcAft>
              <a:buSzPts val="1100"/>
              <a:buChar char="○"/>
            </a:pPr>
            <a:r>
              <a:rPr lang="en" sz="1200" b="1">
                <a:solidFill>
                  <a:srgbClr val="0D0D0D"/>
                </a:solidFill>
                <a:latin typeface="Roboto"/>
                <a:ea typeface="Roboto"/>
                <a:cs typeface="Roboto"/>
                <a:sym typeface="Roboto"/>
              </a:rPr>
              <a:t>Product material:</a:t>
            </a:r>
            <a:r>
              <a:rPr lang="en" sz="1200">
                <a:solidFill>
                  <a:srgbClr val="0D0D0D"/>
                </a:solidFill>
                <a:latin typeface="Roboto"/>
                <a:ea typeface="Roboto"/>
                <a:cs typeface="Roboto"/>
                <a:sym typeface="Roboto"/>
              </a:rPr>
              <a:t> Plastic, Aluminum, Steel</a:t>
            </a:r>
            <a:endParaRPr sz="1200">
              <a:solidFill>
                <a:srgbClr val="0D0D0D"/>
              </a:solidFill>
              <a:latin typeface="Roboto"/>
              <a:ea typeface="Roboto"/>
              <a:cs typeface="Roboto"/>
              <a:sym typeface="Roboto"/>
            </a:endParaRPr>
          </a:p>
          <a:p>
            <a:pPr marL="1828800" lvl="3" indent="-298450" algn="l" rtl="0">
              <a:lnSpc>
                <a:spcPct val="108000"/>
              </a:lnSpc>
              <a:spcBef>
                <a:spcPts val="0"/>
              </a:spcBef>
              <a:spcAft>
                <a:spcPts val="0"/>
              </a:spcAft>
              <a:buSzPts val="1100"/>
              <a:buChar char="○"/>
            </a:pPr>
            <a:r>
              <a:rPr lang="en" sz="1200" b="1">
                <a:solidFill>
                  <a:srgbClr val="0D0D0D"/>
                </a:solidFill>
                <a:latin typeface="Roboto"/>
                <a:ea typeface="Roboto"/>
                <a:cs typeface="Roboto"/>
                <a:sym typeface="Roboto"/>
              </a:rPr>
              <a:t>Weight capacity:</a:t>
            </a:r>
            <a:r>
              <a:rPr lang="en" sz="1200">
                <a:solidFill>
                  <a:srgbClr val="0D0D0D"/>
                </a:solidFill>
                <a:latin typeface="Roboto"/>
                <a:ea typeface="Roboto"/>
                <a:cs typeface="Roboto"/>
                <a:sym typeface="Roboto"/>
              </a:rPr>
              <a:t> 400 lbs</a:t>
            </a:r>
            <a:endParaRPr sz="1200">
              <a:solidFill>
                <a:srgbClr val="0D0D0D"/>
              </a:solidFill>
              <a:latin typeface="Roboto"/>
              <a:ea typeface="Roboto"/>
              <a:cs typeface="Roboto"/>
              <a:sym typeface="Roboto"/>
            </a:endParaRPr>
          </a:p>
          <a:p>
            <a:pPr marL="1828800" lvl="3" indent="-298450" algn="l" rtl="0">
              <a:lnSpc>
                <a:spcPct val="108000"/>
              </a:lnSpc>
              <a:spcBef>
                <a:spcPts val="0"/>
              </a:spcBef>
              <a:spcAft>
                <a:spcPts val="0"/>
              </a:spcAft>
              <a:buSzPts val="1100"/>
              <a:buChar char="○"/>
            </a:pPr>
            <a:r>
              <a:rPr lang="en" sz="1200" b="1">
                <a:solidFill>
                  <a:srgbClr val="0D0D0D"/>
                </a:solidFill>
                <a:latin typeface="Roboto"/>
                <a:ea typeface="Roboto"/>
                <a:cs typeface="Roboto"/>
                <a:sym typeface="Roboto"/>
              </a:rPr>
              <a:t>Available at:</a:t>
            </a:r>
            <a:r>
              <a:rPr lang="en" sz="1200" u="sng">
                <a:solidFill>
                  <a:schemeClr val="hlink"/>
                </a:solidFill>
                <a:latin typeface="Roboto"/>
                <a:ea typeface="Roboto"/>
                <a:cs typeface="Roboto"/>
                <a:sym typeface="Roboto"/>
                <a:hlinkClick r:id="rId5"/>
              </a:rPr>
              <a:t> ProHeal Products</a:t>
            </a:r>
            <a:r>
              <a:rPr lang="en" sz="1200">
                <a:latin typeface="Roboto"/>
                <a:ea typeface="Roboto"/>
                <a:cs typeface="Roboto"/>
                <a:sym typeface="Roboto"/>
              </a:rPr>
              <a:t> (hyperlink attached)</a:t>
            </a:r>
            <a:endParaRPr sz="1200">
              <a:latin typeface="Roboto"/>
              <a:ea typeface="Roboto"/>
              <a:cs typeface="Roboto"/>
              <a:sym typeface="Roboto"/>
            </a:endParaRPr>
          </a:p>
          <a:p>
            <a:pPr marL="1828800" lvl="3" indent="-298450" algn="l" rtl="0">
              <a:lnSpc>
                <a:spcPct val="108000"/>
              </a:lnSpc>
              <a:spcBef>
                <a:spcPts val="0"/>
              </a:spcBef>
              <a:spcAft>
                <a:spcPts val="0"/>
              </a:spcAft>
              <a:buSzPts val="1100"/>
              <a:buChar char="○"/>
            </a:pPr>
            <a:r>
              <a:rPr lang="en" sz="1200" b="1">
                <a:latin typeface="Roboto"/>
                <a:ea typeface="Roboto"/>
                <a:cs typeface="Roboto"/>
                <a:sym typeface="Roboto"/>
              </a:rPr>
              <a:t>Cost:</a:t>
            </a:r>
            <a:r>
              <a:rPr lang="en">
                <a:latin typeface="Roboto"/>
                <a:ea typeface="Roboto"/>
                <a:cs typeface="Roboto"/>
                <a:sym typeface="Roboto"/>
              </a:rPr>
              <a:t> ~</a:t>
            </a:r>
            <a:r>
              <a:rPr lang="en" sz="1200">
                <a:latin typeface="Roboto"/>
                <a:ea typeface="Roboto"/>
                <a:cs typeface="Roboto"/>
                <a:sym typeface="Roboto"/>
              </a:rPr>
              <a:t>$144.50 (before shipping and tax)</a:t>
            </a:r>
            <a:endParaRPr sz="1200">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59"/>
          <p:cNvSpPr txBox="1">
            <a:spLocks noGrp="1"/>
          </p:cNvSpPr>
          <p:nvPr>
            <p:ph type="title"/>
          </p:nvPr>
        </p:nvSpPr>
        <p:spPr>
          <a:xfrm>
            <a:off x="720000" y="904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Bathroom Modification </a:t>
            </a:r>
            <a:endParaRPr/>
          </a:p>
          <a:p>
            <a:pPr marL="0" lvl="0" indent="0" algn="ctr" rtl="0">
              <a:spcBef>
                <a:spcPts val="0"/>
              </a:spcBef>
              <a:spcAft>
                <a:spcPts val="0"/>
              </a:spcAft>
              <a:buNone/>
            </a:pPr>
            <a:r>
              <a:rPr lang="en"/>
              <a:t>Grab Bars </a:t>
            </a:r>
            <a:endParaRPr/>
          </a:p>
        </p:txBody>
      </p:sp>
      <p:sp>
        <p:nvSpPr>
          <p:cNvPr id="863" name="Google Shape;863;p59"/>
          <p:cNvSpPr txBox="1"/>
          <p:nvPr/>
        </p:nvSpPr>
        <p:spPr>
          <a:xfrm>
            <a:off x="-326712" y="4664975"/>
            <a:ext cx="2079600" cy="2166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r>
              <a:rPr lang="en" sz="1200">
                <a:solidFill>
                  <a:schemeClr val="dk2"/>
                </a:solidFill>
                <a:latin typeface="Muli"/>
                <a:ea typeface="Muli"/>
                <a:cs typeface="Muli"/>
                <a:sym typeface="Muli"/>
              </a:rPr>
              <a:t>(Drive Medical, n.d.)</a:t>
            </a:r>
            <a:endParaRPr sz="1200">
              <a:solidFill>
                <a:schemeClr val="dk2"/>
              </a:solidFill>
              <a:latin typeface="Muli"/>
              <a:ea typeface="Muli"/>
              <a:cs typeface="Muli"/>
              <a:sym typeface="Muli"/>
            </a:endParaRPr>
          </a:p>
        </p:txBody>
      </p:sp>
      <p:sp>
        <p:nvSpPr>
          <p:cNvPr id="864" name="Google Shape;864;p59"/>
          <p:cNvSpPr txBox="1"/>
          <p:nvPr/>
        </p:nvSpPr>
        <p:spPr>
          <a:xfrm>
            <a:off x="2837200" y="783275"/>
            <a:ext cx="5691900" cy="388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2"/>
              </a:solidFill>
              <a:latin typeface="Muli"/>
              <a:ea typeface="Muli"/>
              <a:cs typeface="Muli"/>
              <a:sym typeface="Muli"/>
            </a:endParaRPr>
          </a:p>
        </p:txBody>
      </p:sp>
      <p:sp>
        <p:nvSpPr>
          <p:cNvPr id="865" name="Google Shape;865;p59"/>
          <p:cNvSpPr txBox="1"/>
          <p:nvPr/>
        </p:nvSpPr>
        <p:spPr>
          <a:xfrm>
            <a:off x="1632175" y="1196550"/>
            <a:ext cx="6462900" cy="3775500"/>
          </a:xfrm>
          <a:prstGeom prst="rect">
            <a:avLst/>
          </a:prstGeom>
          <a:noFill/>
          <a:ln>
            <a:noFill/>
          </a:ln>
        </p:spPr>
        <p:txBody>
          <a:bodyPr spcFirstLastPara="1" wrap="square" lIns="91425" tIns="0" rIns="91425" bIns="0" anchor="t" anchorCtr="0">
            <a:spAutoFit/>
          </a:bodyPr>
          <a:lstStyle/>
          <a:p>
            <a:pPr marL="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Description:</a:t>
            </a:r>
            <a:r>
              <a:rPr lang="en" sz="1200">
                <a:solidFill>
                  <a:srgbClr val="0D0D0D"/>
                </a:solidFill>
                <a:latin typeface="Roboto"/>
                <a:ea typeface="Roboto"/>
                <a:cs typeface="Roboto"/>
                <a:sym typeface="Roboto"/>
              </a:rPr>
              <a:t> Install grab bars for support during transfers and adjustments in the shower. Include a horizontal shower bar with shelf to ease accessibility to hygiene/shower products. </a:t>
            </a:r>
            <a:endParaRPr sz="1200">
              <a:solidFill>
                <a:srgbClr val="0D0D0D"/>
              </a:solidFill>
              <a:latin typeface="Roboto"/>
              <a:ea typeface="Roboto"/>
              <a:cs typeface="Roboto"/>
              <a:sym typeface="Roboto"/>
            </a:endParaRPr>
          </a:p>
          <a:p>
            <a:pPr marL="45720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Entry Wall (</a:t>
            </a:r>
            <a:r>
              <a:rPr lang="en" sz="1200" b="1" u="sng">
                <a:solidFill>
                  <a:srgbClr val="0D0D0D"/>
                </a:solidFill>
                <a:latin typeface="Roboto"/>
                <a:ea typeface="Roboto"/>
                <a:cs typeface="Roboto"/>
                <a:sym typeface="Roboto"/>
              </a:rPr>
              <a:t>Vertical</a:t>
            </a:r>
            <a:r>
              <a:rPr lang="en" sz="1200" b="1">
                <a:solidFill>
                  <a:srgbClr val="0D0D0D"/>
                </a:solidFill>
                <a:latin typeface="Roboto"/>
                <a:ea typeface="Roboto"/>
                <a:cs typeface="Roboto"/>
                <a:sym typeface="Roboto"/>
              </a:rPr>
              <a:t>) Grab Bar Dimensions and Placement:</a:t>
            </a:r>
            <a:endParaRPr sz="1200" b="1">
              <a:solidFill>
                <a:srgbClr val="0D0D0D"/>
              </a:solidFill>
              <a:latin typeface="Roboto"/>
              <a:ea typeface="Roboto"/>
              <a:cs typeface="Roboto"/>
              <a:sym typeface="Roboto"/>
            </a:endParaRPr>
          </a:p>
          <a:p>
            <a:pPr marL="13716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Length:</a:t>
            </a:r>
            <a:r>
              <a:rPr lang="en" sz="1200">
                <a:solidFill>
                  <a:srgbClr val="0D0D0D"/>
                </a:solidFill>
                <a:latin typeface="Roboto"/>
                <a:ea typeface="Roboto"/>
                <a:cs typeface="Roboto"/>
                <a:sym typeface="Roboto"/>
              </a:rPr>
              <a:t> </a:t>
            </a:r>
            <a:r>
              <a:rPr lang="en" sz="1200">
                <a:solidFill>
                  <a:schemeClr val="dk2"/>
                </a:solidFill>
                <a:latin typeface="Roboto"/>
                <a:ea typeface="Roboto"/>
                <a:cs typeface="Roboto"/>
                <a:sym typeface="Roboto"/>
              </a:rPr>
              <a:t>24”</a:t>
            </a:r>
            <a:endParaRPr sz="1200" b="1">
              <a:solidFill>
                <a:srgbClr val="9900FF"/>
              </a:solidFill>
              <a:latin typeface="Roboto"/>
              <a:ea typeface="Roboto"/>
              <a:cs typeface="Roboto"/>
              <a:sym typeface="Roboto"/>
            </a:endParaRPr>
          </a:p>
          <a:p>
            <a:pPr marL="13716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Position</a:t>
            </a:r>
            <a:r>
              <a:rPr lang="en" sz="1200">
                <a:solidFill>
                  <a:srgbClr val="0D0D0D"/>
                </a:solidFill>
                <a:latin typeface="Roboto"/>
                <a:ea typeface="Roboto"/>
                <a:cs typeface="Roboto"/>
                <a:sym typeface="Roboto"/>
              </a:rPr>
              <a:t>: Vertical, in line with the tub edge, on the same side as the spout/faucet</a:t>
            </a:r>
            <a:endParaRPr sz="1200">
              <a:solidFill>
                <a:srgbClr val="0D0D0D"/>
              </a:solidFill>
              <a:latin typeface="Roboto"/>
              <a:ea typeface="Roboto"/>
              <a:cs typeface="Roboto"/>
              <a:sym typeface="Roboto"/>
            </a:endParaRPr>
          </a:p>
          <a:p>
            <a:pPr marL="45720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Specifications:</a:t>
            </a:r>
            <a:r>
              <a:rPr lang="en" sz="1200">
                <a:solidFill>
                  <a:srgbClr val="0D0D0D"/>
                </a:solidFill>
                <a:latin typeface="Roboto"/>
                <a:ea typeface="Roboto"/>
                <a:cs typeface="Roboto"/>
                <a:sym typeface="Roboto"/>
              </a:rPr>
              <a:t> </a:t>
            </a:r>
            <a:endParaRPr sz="1200">
              <a:solidFill>
                <a:srgbClr val="0D0D0D"/>
              </a:solidFill>
              <a:latin typeface="Roboto"/>
              <a:ea typeface="Roboto"/>
              <a:cs typeface="Roboto"/>
              <a:sym typeface="Roboto"/>
            </a:endParaRPr>
          </a:p>
          <a:p>
            <a:pPr marL="13716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Material: </a:t>
            </a:r>
            <a:r>
              <a:rPr lang="en" sz="1200">
                <a:solidFill>
                  <a:srgbClr val="0D0D0D"/>
                </a:solidFill>
                <a:latin typeface="Roboto"/>
                <a:ea typeface="Roboto"/>
                <a:cs typeface="Roboto"/>
                <a:sym typeface="Roboto"/>
              </a:rPr>
              <a:t>Metal</a:t>
            </a:r>
            <a:endParaRPr sz="1200">
              <a:solidFill>
                <a:srgbClr val="0D0D0D"/>
              </a:solidFill>
              <a:latin typeface="Roboto"/>
              <a:ea typeface="Roboto"/>
              <a:cs typeface="Roboto"/>
              <a:sym typeface="Roboto"/>
            </a:endParaRPr>
          </a:p>
          <a:p>
            <a:pPr marL="13716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Weight capacity:</a:t>
            </a:r>
            <a:r>
              <a:rPr lang="en" sz="1200">
                <a:solidFill>
                  <a:srgbClr val="0D0D0D"/>
                </a:solidFill>
                <a:latin typeface="Roboto"/>
                <a:ea typeface="Roboto"/>
                <a:cs typeface="Roboto"/>
                <a:sym typeface="Roboto"/>
              </a:rPr>
              <a:t> 300 pounds</a:t>
            </a:r>
            <a:endParaRPr sz="1200">
              <a:solidFill>
                <a:srgbClr val="0D0D0D"/>
              </a:solidFill>
              <a:latin typeface="Roboto"/>
              <a:ea typeface="Roboto"/>
              <a:cs typeface="Roboto"/>
              <a:sym typeface="Roboto"/>
            </a:endParaRPr>
          </a:p>
          <a:p>
            <a:pPr marL="13716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Available at:</a:t>
            </a:r>
            <a:r>
              <a:rPr lang="en" sz="1200">
                <a:solidFill>
                  <a:srgbClr val="0D0D0D"/>
                </a:solidFill>
                <a:latin typeface="Roboto"/>
                <a:ea typeface="Roboto"/>
                <a:cs typeface="Roboto"/>
                <a:sym typeface="Roboto"/>
              </a:rPr>
              <a:t> </a:t>
            </a:r>
            <a:r>
              <a:rPr lang="en" sz="1200" u="sng">
                <a:solidFill>
                  <a:schemeClr val="hlink"/>
                </a:solidFill>
                <a:latin typeface="Roboto"/>
                <a:ea typeface="Roboto"/>
                <a:cs typeface="Roboto"/>
                <a:sym typeface="Roboto"/>
                <a:hlinkClick r:id="rId3"/>
              </a:rPr>
              <a:t>Grab Bars</a:t>
            </a:r>
            <a:r>
              <a:rPr lang="en" sz="1200">
                <a:solidFill>
                  <a:srgbClr val="0D0D0D"/>
                </a:solidFill>
                <a:latin typeface="Roboto"/>
                <a:ea typeface="Roboto"/>
                <a:cs typeface="Roboto"/>
                <a:sym typeface="Roboto"/>
              </a:rPr>
              <a:t> </a:t>
            </a:r>
            <a:r>
              <a:rPr lang="en" sz="1200">
                <a:latin typeface="Roboto"/>
                <a:ea typeface="Roboto"/>
                <a:cs typeface="Roboto"/>
                <a:sym typeface="Roboto"/>
              </a:rPr>
              <a:t>(hyperlink attached)</a:t>
            </a:r>
            <a:endParaRPr sz="1200">
              <a:solidFill>
                <a:srgbClr val="0D0D0D"/>
              </a:solidFill>
              <a:latin typeface="Roboto"/>
              <a:ea typeface="Roboto"/>
              <a:cs typeface="Roboto"/>
              <a:sym typeface="Roboto"/>
            </a:endParaRPr>
          </a:p>
          <a:p>
            <a:pPr marL="1371600" lvl="1" indent="-292100" algn="l" rtl="0">
              <a:lnSpc>
                <a:spcPct val="108000"/>
              </a:lnSpc>
              <a:spcBef>
                <a:spcPts val="0"/>
              </a:spcBef>
              <a:spcAft>
                <a:spcPts val="0"/>
              </a:spcAft>
              <a:buClr>
                <a:srgbClr val="0D0D0D"/>
              </a:buClr>
              <a:buSzPts val="1000"/>
              <a:buFont typeface="Roboto"/>
              <a:buChar char="○"/>
            </a:pPr>
            <a:r>
              <a:rPr lang="en" sz="1200" b="1">
                <a:latin typeface="Roboto"/>
                <a:ea typeface="Roboto"/>
                <a:cs typeface="Roboto"/>
                <a:sym typeface="Roboto"/>
              </a:rPr>
              <a:t>Cost:</a:t>
            </a:r>
            <a:r>
              <a:rPr lang="en" sz="1200">
                <a:latin typeface="Roboto"/>
                <a:ea typeface="Roboto"/>
                <a:cs typeface="Roboto"/>
                <a:sym typeface="Roboto"/>
              </a:rPr>
              <a:t> ~$32.27 before shipping and tax</a:t>
            </a:r>
            <a:endParaRPr sz="1200">
              <a:latin typeface="Roboto"/>
              <a:ea typeface="Roboto"/>
              <a:cs typeface="Roboto"/>
              <a:sym typeface="Roboto"/>
            </a:endParaRPr>
          </a:p>
          <a:p>
            <a:pPr marL="457200" lvl="0" indent="0" algn="l" rtl="0">
              <a:lnSpc>
                <a:spcPct val="108000"/>
              </a:lnSpc>
              <a:spcBef>
                <a:spcPts val="0"/>
              </a:spcBef>
              <a:spcAft>
                <a:spcPts val="0"/>
              </a:spcAft>
              <a:buNone/>
            </a:pPr>
            <a:r>
              <a:rPr lang="en" sz="1200" b="1">
                <a:latin typeface="Roboto"/>
                <a:ea typeface="Roboto"/>
                <a:cs typeface="Roboto"/>
                <a:sym typeface="Roboto"/>
              </a:rPr>
              <a:t>Side Wall (Horizontal) Grab Bar Dimensions:</a:t>
            </a:r>
            <a:endParaRPr sz="1200" b="1">
              <a:latin typeface="Roboto"/>
              <a:ea typeface="Roboto"/>
              <a:cs typeface="Roboto"/>
              <a:sym typeface="Roboto"/>
            </a:endParaRPr>
          </a:p>
          <a:p>
            <a:pPr marL="1371600" lvl="1" indent="-292100" algn="l" rtl="0">
              <a:lnSpc>
                <a:spcPct val="108000"/>
              </a:lnSpc>
              <a:spcBef>
                <a:spcPts val="0"/>
              </a:spcBef>
              <a:spcAft>
                <a:spcPts val="0"/>
              </a:spcAft>
              <a:buClr>
                <a:srgbClr val="0D0D0D"/>
              </a:buClr>
              <a:buSzPts val="1000"/>
              <a:buFont typeface="Roboto"/>
              <a:buChar char="○"/>
            </a:pPr>
            <a:r>
              <a:rPr lang="en" sz="1200" b="1">
                <a:latin typeface="Roboto"/>
                <a:ea typeface="Roboto"/>
                <a:cs typeface="Roboto"/>
                <a:sym typeface="Roboto"/>
              </a:rPr>
              <a:t>Length:</a:t>
            </a:r>
            <a:r>
              <a:rPr lang="en" sz="1200">
                <a:latin typeface="Roboto"/>
                <a:ea typeface="Roboto"/>
                <a:cs typeface="Roboto"/>
                <a:sym typeface="Roboto"/>
              </a:rPr>
              <a:t> 36” </a:t>
            </a:r>
            <a:endParaRPr sz="1200" b="1">
              <a:solidFill>
                <a:srgbClr val="9900FF"/>
              </a:solidFill>
              <a:latin typeface="Roboto"/>
              <a:ea typeface="Roboto"/>
              <a:cs typeface="Roboto"/>
              <a:sym typeface="Roboto"/>
            </a:endParaRPr>
          </a:p>
          <a:p>
            <a:pPr marL="13716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Position:</a:t>
            </a:r>
            <a:r>
              <a:rPr lang="en" sz="1200">
                <a:solidFill>
                  <a:srgbClr val="0D0D0D"/>
                </a:solidFill>
                <a:latin typeface="Roboto"/>
                <a:ea typeface="Roboto"/>
                <a:cs typeface="Roboto"/>
                <a:sym typeface="Roboto"/>
              </a:rPr>
              <a:t> Horizontal, at waist height or 36” from the floor</a:t>
            </a:r>
            <a:endParaRPr sz="1200">
              <a:solidFill>
                <a:srgbClr val="0D0D0D"/>
              </a:solidFill>
              <a:latin typeface="Roboto"/>
              <a:ea typeface="Roboto"/>
              <a:cs typeface="Roboto"/>
              <a:sym typeface="Roboto"/>
            </a:endParaRPr>
          </a:p>
          <a:p>
            <a:pPr marL="457200" lvl="0" indent="0" algn="l" rtl="0">
              <a:lnSpc>
                <a:spcPct val="108000"/>
              </a:lnSpc>
              <a:spcBef>
                <a:spcPts val="0"/>
              </a:spcBef>
              <a:spcAft>
                <a:spcPts val="0"/>
              </a:spcAft>
              <a:buNone/>
            </a:pPr>
            <a:r>
              <a:rPr lang="en" sz="1200" b="1">
                <a:solidFill>
                  <a:srgbClr val="0D0D0D"/>
                </a:solidFill>
                <a:latin typeface="Roboto"/>
                <a:ea typeface="Roboto"/>
                <a:cs typeface="Roboto"/>
                <a:sym typeface="Roboto"/>
              </a:rPr>
              <a:t>Specifications: </a:t>
            </a:r>
            <a:endParaRPr sz="1200" b="1">
              <a:solidFill>
                <a:srgbClr val="0D0D0D"/>
              </a:solidFill>
              <a:latin typeface="Roboto"/>
              <a:ea typeface="Roboto"/>
              <a:cs typeface="Roboto"/>
              <a:sym typeface="Roboto"/>
            </a:endParaRPr>
          </a:p>
          <a:p>
            <a:pPr marL="13716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Material: </a:t>
            </a:r>
            <a:r>
              <a:rPr lang="en" sz="1200">
                <a:solidFill>
                  <a:srgbClr val="0D0D0D"/>
                </a:solidFill>
                <a:latin typeface="Roboto"/>
                <a:ea typeface="Roboto"/>
                <a:cs typeface="Roboto"/>
                <a:sym typeface="Roboto"/>
              </a:rPr>
              <a:t>Metal</a:t>
            </a:r>
            <a:endParaRPr sz="1200">
              <a:solidFill>
                <a:srgbClr val="0D0D0D"/>
              </a:solidFill>
              <a:latin typeface="Roboto"/>
              <a:ea typeface="Roboto"/>
              <a:cs typeface="Roboto"/>
              <a:sym typeface="Roboto"/>
            </a:endParaRPr>
          </a:p>
          <a:p>
            <a:pPr marL="13716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Weight capacity: </a:t>
            </a:r>
            <a:r>
              <a:rPr lang="en" sz="1200">
                <a:solidFill>
                  <a:srgbClr val="0D0D0D"/>
                </a:solidFill>
                <a:latin typeface="Roboto"/>
                <a:ea typeface="Roboto"/>
                <a:cs typeface="Roboto"/>
                <a:sym typeface="Roboto"/>
              </a:rPr>
              <a:t>300 pounds</a:t>
            </a:r>
            <a:endParaRPr sz="1200">
              <a:solidFill>
                <a:srgbClr val="0D0D0D"/>
              </a:solidFill>
              <a:latin typeface="Roboto"/>
              <a:ea typeface="Roboto"/>
              <a:cs typeface="Roboto"/>
              <a:sym typeface="Roboto"/>
            </a:endParaRPr>
          </a:p>
          <a:p>
            <a:pPr marL="13716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Available at:</a:t>
            </a:r>
            <a:r>
              <a:rPr lang="en" sz="1200">
                <a:solidFill>
                  <a:srgbClr val="0D0D0D"/>
                </a:solidFill>
                <a:latin typeface="Roboto"/>
                <a:ea typeface="Roboto"/>
                <a:cs typeface="Roboto"/>
                <a:sym typeface="Roboto"/>
              </a:rPr>
              <a:t> </a:t>
            </a:r>
            <a:r>
              <a:rPr lang="en" sz="1200" u="sng">
                <a:solidFill>
                  <a:schemeClr val="hlink"/>
                </a:solidFill>
                <a:latin typeface="Roboto"/>
                <a:ea typeface="Roboto"/>
                <a:cs typeface="Roboto"/>
                <a:sym typeface="Roboto"/>
                <a:hlinkClick r:id="rId4"/>
              </a:rPr>
              <a:t>Grab Bars</a:t>
            </a:r>
            <a:r>
              <a:rPr lang="en" sz="1200">
                <a:solidFill>
                  <a:srgbClr val="0D0D0D"/>
                </a:solidFill>
                <a:latin typeface="Roboto"/>
                <a:ea typeface="Roboto"/>
                <a:cs typeface="Roboto"/>
                <a:sym typeface="Roboto"/>
              </a:rPr>
              <a:t> </a:t>
            </a:r>
            <a:r>
              <a:rPr lang="en" sz="1200">
                <a:latin typeface="Roboto"/>
                <a:ea typeface="Roboto"/>
                <a:cs typeface="Roboto"/>
                <a:sym typeface="Roboto"/>
              </a:rPr>
              <a:t>(hyperlink attached)</a:t>
            </a:r>
            <a:endParaRPr sz="1200">
              <a:solidFill>
                <a:srgbClr val="0D0D0D"/>
              </a:solidFill>
              <a:latin typeface="Roboto"/>
              <a:ea typeface="Roboto"/>
              <a:cs typeface="Roboto"/>
              <a:sym typeface="Roboto"/>
            </a:endParaRPr>
          </a:p>
          <a:p>
            <a:pPr marL="1371600" lvl="1" indent="-304800" algn="l" rtl="0">
              <a:lnSpc>
                <a:spcPct val="108000"/>
              </a:lnSpc>
              <a:spcBef>
                <a:spcPts val="0"/>
              </a:spcBef>
              <a:spcAft>
                <a:spcPts val="0"/>
              </a:spcAft>
              <a:buClr>
                <a:srgbClr val="0D0D0D"/>
              </a:buClr>
              <a:buSzPts val="1200"/>
              <a:buFont typeface="Roboto"/>
              <a:buChar char="○"/>
            </a:pPr>
            <a:r>
              <a:rPr lang="en" sz="1200" b="1">
                <a:solidFill>
                  <a:srgbClr val="0D0D0D"/>
                </a:solidFill>
                <a:latin typeface="Roboto"/>
                <a:ea typeface="Roboto"/>
                <a:cs typeface="Roboto"/>
                <a:sym typeface="Roboto"/>
              </a:rPr>
              <a:t>Cost:</a:t>
            </a:r>
            <a:r>
              <a:rPr lang="en" sz="1200">
                <a:solidFill>
                  <a:srgbClr val="0D0D0D"/>
                </a:solidFill>
                <a:latin typeface="Roboto"/>
                <a:ea typeface="Roboto"/>
                <a:cs typeface="Roboto"/>
                <a:sym typeface="Roboto"/>
              </a:rPr>
              <a:t> ~$92.76 (</a:t>
            </a:r>
            <a:r>
              <a:rPr lang="en" sz="1200">
                <a:latin typeface="Roboto"/>
                <a:ea typeface="Roboto"/>
                <a:cs typeface="Roboto"/>
                <a:sym typeface="Roboto"/>
              </a:rPr>
              <a:t>before shipping and tax)</a:t>
            </a:r>
            <a:endParaRPr sz="1200">
              <a:solidFill>
                <a:srgbClr val="0D0D0D"/>
              </a:solidFill>
              <a:latin typeface="Roboto"/>
              <a:ea typeface="Roboto"/>
              <a:cs typeface="Roboto"/>
              <a:sym typeface="Roboto"/>
            </a:endParaRPr>
          </a:p>
        </p:txBody>
      </p:sp>
      <p:pic>
        <p:nvPicPr>
          <p:cNvPr id="866" name="Google Shape;866;p59"/>
          <p:cNvPicPr preferRelativeResize="0"/>
          <p:nvPr/>
        </p:nvPicPr>
        <p:blipFill>
          <a:blip r:embed="rId5">
            <a:alphaModFix/>
          </a:blip>
          <a:stretch>
            <a:fillRect/>
          </a:stretch>
        </p:blipFill>
        <p:spPr>
          <a:xfrm>
            <a:off x="76150" y="3383400"/>
            <a:ext cx="1664203" cy="1281575"/>
          </a:xfrm>
          <a:prstGeom prst="rect">
            <a:avLst/>
          </a:prstGeom>
          <a:noFill/>
          <a:ln>
            <a:noFill/>
          </a:ln>
        </p:spPr>
      </p:pic>
      <p:pic>
        <p:nvPicPr>
          <p:cNvPr id="867" name="Google Shape;867;p59"/>
          <p:cNvPicPr preferRelativeResize="0"/>
          <p:nvPr/>
        </p:nvPicPr>
        <p:blipFill>
          <a:blip r:embed="rId6">
            <a:alphaModFix/>
          </a:blip>
          <a:stretch>
            <a:fillRect/>
          </a:stretch>
        </p:blipFill>
        <p:spPr>
          <a:xfrm>
            <a:off x="7305899" y="2950152"/>
            <a:ext cx="1662375" cy="1714825"/>
          </a:xfrm>
          <a:prstGeom prst="rect">
            <a:avLst/>
          </a:prstGeom>
          <a:noFill/>
          <a:ln>
            <a:noFill/>
          </a:ln>
        </p:spPr>
      </p:pic>
      <p:sp>
        <p:nvSpPr>
          <p:cNvPr id="868" name="Google Shape;868;p59"/>
          <p:cNvSpPr txBox="1"/>
          <p:nvPr/>
        </p:nvSpPr>
        <p:spPr>
          <a:xfrm>
            <a:off x="6999075" y="4664963"/>
            <a:ext cx="1969200" cy="216600"/>
          </a:xfrm>
          <a:prstGeom prst="rect">
            <a:avLst/>
          </a:prstGeom>
          <a:noFill/>
          <a:ln>
            <a:noFill/>
          </a:ln>
        </p:spPr>
        <p:txBody>
          <a:bodyPr spcFirstLastPara="1" wrap="square" lIns="91425" tIns="0" rIns="91425" bIns="0" anchor="t" anchorCtr="0">
            <a:noAutofit/>
          </a:bodyPr>
          <a:lstStyle/>
          <a:p>
            <a:pPr marL="0" lvl="0" indent="0" algn="r" rtl="0">
              <a:spcBef>
                <a:spcPts val="0"/>
              </a:spcBef>
              <a:spcAft>
                <a:spcPts val="0"/>
              </a:spcAft>
              <a:buNone/>
            </a:pPr>
            <a:r>
              <a:rPr lang="en" sz="1200">
                <a:solidFill>
                  <a:schemeClr val="dk2"/>
                </a:solidFill>
                <a:latin typeface="Muli"/>
                <a:ea typeface="Muli"/>
                <a:cs typeface="Muli"/>
                <a:sym typeface="Muli"/>
              </a:rPr>
              <a:t>(CSI Hardware, n.d.)</a:t>
            </a:r>
            <a:endParaRPr sz="1200">
              <a:solidFill>
                <a:schemeClr val="dk2"/>
              </a:solidFill>
              <a:latin typeface="Muli"/>
              <a:ea typeface="Muli"/>
              <a:cs typeface="Muli"/>
              <a:sym typeface="Muli"/>
            </a:endParaRPr>
          </a:p>
        </p:txBody>
      </p:sp>
    </p:spTree>
  </p:cSld>
  <p:clrMapOvr>
    <a:masterClrMapping/>
  </p:clrMapOvr>
</p:sld>
</file>

<file path=ppt/theme/theme1.xml><?xml version="1.0" encoding="utf-8"?>
<a:theme xmlns:a="http://schemas.openxmlformats.org/drawingml/2006/main" name="Wheelchair Rental Business Plan by Slidesgo">
  <a:themeElements>
    <a:clrScheme name="Simple Light">
      <a:dk1>
        <a:srgbClr val="8693F3"/>
      </a:dk1>
      <a:lt1>
        <a:srgbClr val="FFF0E3"/>
      </a:lt1>
      <a:dk2>
        <a:srgbClr val="30354B"/>
      </a:dk2>
      <a:lt2>
        <a:srgbClr val="C35755"/>
      </a:lt2>
      <a:accent1>
        <a:srgbClr val="E87474"/>
      </a:accent1>
      <a:accent2>
        <a:srgbClr val="F7C30D"/>
      </a:accent2>
      <a:accent3>
        <a:srgbClr val="FC8753"/>
      </a:accent3>
      <a:accent4>
        <a:srgbClr val="FFAB40"/>
      </a:accent4>
      <a:accent5>
        <a:srgbClr val="86BAB7"/>
      </a:accent5>
      <a:accent6>
        <a:srgbClr val="FFFFFF"/>
      </a:accent6>
      <a:hlink>
        <a:srgbClr val="3035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eelchair Rental Business Plan by Slidesgo">
  <a:themeElements>
    <a:clrScheme name="Simple Light">
      <a:dk1>
        <a:srgbClr val="8693F3"/>
      </a:dk1>
      <a:lt1>
        <a:srgbClr val="FFF0E3"/>
      </a:lt1>
      <a:dk2>
        <a:srgbClr val="30354B"/>
      </a:dk2>
      <a:lt2>
        <a:srgbClr val="C35755"/>
      </a:lt2>
      <a:accent1>
        <a:srgbClr val="E87474"/>
      </a:accent1>
      <a:accent2>
        <a:srgbClr val="F7C30D"/>
      </a:accent2>
      <a:accent3>
        <a:srgbClr val="FC8753"/>
      </a:accent3>
      <a:accent4>
        <a:srgbClr val="FFAB40"/>
      </a:accent4>
      <a:accent5>
        <a:srgbClr val="86BAB7"/>
      </a:accent5>
      <a:accent6>
        <a:srgbClr val="FFFFFF"/>
      </a:accent6>
      <a:hlink>
        <a:srgbClr val="3035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2506</Words>
  <Application>Microsoft Macintosh PowerPoint</Application>
  <PresentationFormat>On-screen Show (16:9)</PresentationFormat>
  <Paragraphs>301</Paragraphs>
  <Slides>27</Slides>
  <Notes>27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Manrope</vt:lpstr>
      <vt:lpstr>PT Sans</vt:lpstr>
      <vt:lpstr>Muli</vt:lpstr>
      <vt:lpstr>Arial</vt:lpstr>
      <vt:lpstr>Open Sans</vt:lpstr>
      <vt:lpstr>Roboto Condensed Light</vt:lpstr>
      <vt:lpstr>Calibri</vt:lpstr>
      <vt:lpstr>Manrope ExtraBold</vt:lpstr>
      <vt:lpstr>Roboto</vt:lpstr>
      <vt:lpstr>Wheelchair Rental Business Plan by Slidesgo</vt:lpstr>
      <vt:lpstr>Wheelchair Rental Business Plan by Slidesgo</vt:lpstr>
      <vt:lpstr>Assignment Four; Drawing to Scale  Marissa Casamento, Stefani Costanzo, Abigail Fleming,  Brittany Meurs, &amp; Anne Martens  Department of Occupational Therapy, Nova Southeastern University OTD 8244: Innovations and Technology in Contemporary Occupational Therapy Dr. Yu Hsiang Liang-Paultre, OTD, OTR/L, CKTP, CSRS June 16, 2024  </vt:lpstr>
      <vt:lpstr>Bathroom </vt:lpstr>
      <vt:lpstr>Bathroom: ½” Scale </vt:lpstr>
      <vt:lpstr>Bathroom: Modified ½” Scale </vt:lpstr>
      <vt:lpstr>Bathroom Modifications Overview</vt:lpstr>
      <vt:lpstr>Bathroom Modifications Overview (Continued) </vt:lpstr>
      <vt:lpstr>Bathroom Modifications Pictorial Overview </vt:lpstr>
      <vt:lpstr>Bathroom Modification  Shower Chair </vt:lpstr>
      <vt:lpstr>Bathroom Modification  Grab Bars </vt:lpstr>
      <vt:lpstr>Bathroom Modification  ADA Compliant Toilet</vt:lpstr>
      <vt:lpstr>Bathroom Modification  Toilet Swing-Up Grab Bar </vt:lpstr>
      <vt:lpstr>Bathroom Modification  Sliding Shower Head</vt:lpstr>
      <vt:lpstr>Bathroom Modification  Removal of Obstacles</vt:lpstr>
      <vt:lpstr>Bedroom </vt:lpstr>
      <vt:lpstr>Bedroom: ½” Scale </vt:lpstr>
      <vt:lpstr>Bedroom: Modified ½” Scale  </vt:lpstr>
      <vt:lpstr>Bedroom Modifications Overview</vt:lpstr>
      <vt:lpstr>Bedroom Modifications Pictorial Overview </vt:lpstr>
      <vt:lpstr>Bedroom Modification Bed and Rail Installation </vt:lpstr>
      <vt:lpstr>Bedroom Modification Bed and Furniture Reconfiguration</vt:lpstr>
      <vt:lpstr>Bedroom Modification Adjustable Bed Frame</vt:lpstr>
      <vt:lpstr>Bedroom Modification Adaptive Lighting Solution</vt:lpstr>
      <vt:lpstr>Bedroom Modification Adaptive Lighting Solution (Continued)</vt:lpstr>
      <vt:lpstr>Overall Cost Estimate in the  State of North Carolina (All cost figures/estimates are approximate) </vt:lpstr>
      <vt:lpstr>Handy Helpers Service </vt:lpstr>
      <vt:lpstr>References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Anne Martens</cp:lastModifiedBy>
  <cp:revision>3</cp:revision>
  <dcterms:modified xsi:type="dcterms:W3CDTF">2024-06-15T00:52:36Z</dcterms:modified>
</cp:coreProperties>
</file>